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85" r:id="rId4"/>
    <p:sldId id="310" r:id="rId5"/>
    <p:sldId id="311" r:id="rId6"/>
    <p:sldId id="313" r:id="rId7"/>
    <p:sldId id="314" r:id="rId8"/>
    <p:sldId id="315" r:id="rId9"/>
    <p:sldId id="276" r:id="rId10"/>
  </p:sldIdLst>
  <p:sldSz cx="9906000" cy="6858000" type="A4"/>
  <p:notesSz cx="6783388" cy="9926638"/>
  <p:defaultTextStyle>
    <a:defPPr>
      <a:defRPr lang="en-US"/>
    </a:defPPr>
    <a:lvl1pPr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4988" indent="-7778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563" indent="-15716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8138" indent="-236538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4713" indent="-315913" algn="l" defTabSz="1071563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259"/>
    <a:srgbClr val="000000"/>
    <a:srgbClr val="EAF1DD"/>
    <a:srgbClr val="EF680D"/>
    <a:srgbClr val="66627B"/>
    <a:srgbClr val="BAAE93"/>
    <a:srgbClr val="0099CC"/>
    <a:srgbClr val="0000FF"/>
    <a:srgbClr val="65ADB2"/>
    <a:srgbClr val="DE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6" autoAdjust="0"/>
    <p:restoredTop sz="76705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3121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31D32-A032-4CC6-8DEA-2899359DD38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8C0A81F-BFEF-4210-A317-9B3390B254E0}">
      <dgm:prSet phldrT="[Text]" custT="1"/>
      <dgm:spPr>
        <a:solidFill>
          <a:srgbClr val="65ADB2"/>
        </a:solidFill>
      </dgm:spPr>
      <dgm:t>
        <a:bodyPr anchor="ctr" anchorCtr="0"/>
        <a:lstStyle/>
        <a:p>
          <a:r>
            <a:rPr lang="en-IE" sz="2000" dirty="0" smtClean="0"/>
            <a:t>Debt Relief Notice  (DRN)</a:t>
          </a:r>
          <a:endParaRPr lang="en-IE" sz="2000" dirty="0"/>
        </a:p>
      </dgm:t>
    </dgm:pt>
    <dgm:pt modelId="{0F7A69C8-4356-4996-9C44-178FD609E0DB}" type="parTrans" cxnId="{E80EC7DC-E03B-4282-810D-6B957A3070CD}">
      <dgm:prSet/>
      <dgm:spPr/>
      <dgm:t>
        <a:bodyPr/>
        <a:lstStyle/>
        <a:p>
          <a:endParaRPr lang="en-IE"/>
        </a:p>
      </dgm:t>
    </dgm:pt>
    <dgm:pt modelId="{9439F71D-1634-4BF8-9E48-DAD5F9584ED2}" type="sibTrans" cxnId="{E80EC7DC-E03B-4282-810D-6B957A3070CD}">
      <dgm:prSet/>
      <dgm:spPr/>
      <dgm:t>
        <a:bodyPr/>
        <a:lstStyle/>
        <a:p>
          <a:endParaRPr lang="en-IE"/>
        </a:p>
      </dgm:t>
    </dgm:pt>
    <dgm:pt modelId="{15268A9D-1F88-40E5-A074-B3F447976FE7}">
      <dgm:prSet phldrT="[Text]" custT="1"/>
      <dgm:spPr>
        <a:solidFill>
          <a:srgbClr val="65ADB2"/>
        </a:solidFill>
      </dgm:spPr>
      <dgm:t>
        <a:bodyPr/>
        <a:lstStyle/>
        <a:p>
          <a:r>
            <a:rPr lang="en-IE" sz="1800" b="1" dirty="0" smtClean="0"/>
            <a:t>Immediate Relief</a:t>
          </a:r>
        </a:p>
        <a:p>
          <a:r>
            <a:rPr lang="en-IE" sz="1800" dirty="0" smtClean="0"/>
            <a:t>Supervision up to 3 Years</a:t>
          </a:r>
          <a:endParaRPr lang="en-IE" sz="1800" dirty="0"/>
        </a:p>
      </dgm:t>
    </dgm:pt>
    <dgm:pt modelId="{3AA986FF-77CA-40CC-88A4-92FE01721499}" type="parTrans" cxnId="{86A8DF3D-CD70-451F-90A2-B1BE098B16FA}">
      <dgm:prSet/>
      <dgm:spPr/>
      <dgm:t>
        <a:bodyPr/>
        <a:lstStyle/>
        <a:p>
          <a:endParaRPr lang="en-IE"/>
        </a:p>
      </dgm:t>
    </dgm:pt>
    <dgm:pt modelId="{AB4277A0-6636-4255-902E-AFE03D784F5A}" type="sibTrans" cxnId="{86A8DF3D-CD70-451F-90A2-B1BE098B16FA}">
      <dgm:prSet/>
      <dgm:spPr/>
      <dgm:t>
        <a:bodyPr/>
        <a:lstStyle/>
        <a:p>
          <a:endParaRPr lang="en-IE"/>
        </a:p>
      </dgm:t>
    </dgm:pt>
    <dgm:pt modelId="{DE32BEC9-00AF-44CB-B3C2-82D194B2BFE8}">
      <dgm:prSet phldrT="[Text]" custT="1"/>
      <dgm:spPr>
        <a:solidFill>
          <a:srgbClr val="65ADB2"/>
        </a:solidFill>
      </dgm:spPr>
      <dgm:t>
        <a:bodyPr/>
        <a:lstStyle/>
        <a:p>
          <a:pPr algn="ctr"/>
          <a:endParaRPr lang="en-IE" sz="2000" dirty="0" smtClean="0"/>
        </a:p>
        <a:p>
          <a:pPr algn="ctr"/>
          <a:r>
            <a:rPr lang="en-IE" sz="2000" dirty="0" smtClean="0"/>
            <a:t>Debt &lt; €35,000</a:t>
          </a:r>
        </a:p>
        <a:p>
          <a:pPr algn="ctr"/>
          <a:endParaRPr lang="en-IE" sz="1000" dirty="0" smtClean="0"/>
        </a:p>
      </dgm:t>
    </dgm:pt>
    <dgm:pt modelId="{6BE6AED7-4F95-44F5-9C2E-E93EA290DFAB}" type="parTrans" cxnId="{4BF94022-92AD-45DA-8942-92C88066C366}">
      <dgm:prSet/>
      <dgm:spPr/>
      <dgm:t>
        <a:bodyPr/>
        <a:lstStyle/>
        <a:p>
          <a:endParaRPr lang="en-IE"/>
        </a:p>
      </dgm:t>
    </dgm:pt>
    <dgm:pt modelId="{FC693CE4-D087-4579-862C-BDD71F395B5A}" type="sibTrans" cxnId="{4BF94022-92AD-45DA-8942-92C88066C366}">
      <dgm:prSet/>
      <dgm:spPr/>
      <dgm:t>
        <a:bodyPr/>
        <a:lstStyle/>
        <a:p>
          <a:endParaRPr lang="en-IE"/>
        </a:p>
      </dgm:t>
    </dgm:pt>
    <dgm:pt modelId="{07AC0631-75B7-4FA5-A84D-570D8F1F3FF1}">
      <dgm:prSet phldrT="[Text]" custT="1"/>
      <dgm:spPr>
        <a:solidFill>
          <a:srgbClr val="65ADB2"/>
        </a:solidFill>
      </dgm:spPr>
      <dgm:t>
        <a:bodyPr/>
        <a:lstStyle/>
        <a:p>
          <a:pPr algn="ctr"/>
          <a:r>
            <a:rPr lang="en-IE" sz="2800" b="0" dirty="0" smtClean="0"/>
            <a:t>No Voting</a:t>
          </a:r>
        </a:p>
      </dgm:t>
    </dgm:pt>
    <dgm:pt modelId="{7A90E53D-30E3-4D8A-9CA2-DD0EF97CAFE7}" type="parTrans" cxnId="{23F9F034-EFC8-4954-88BC-9A97051DF508}">
      <dgm:prSet/>
      <dgm:spPr/>
      <dgm:t>
        <a:bodyPr/>
        <a:lstStyle/>
        <a:p>
          <a:endParaRPr lang="en-IE"/>
        </a:p>
      </dgm:t>
    </dgm:pt>
    <dgm:pt modelId="{EEFB154A-2116-4E29-A5BF-8E263C03DF9F}" type="sibTrans" cxnId="{23F9F034-EFC8-4954-88BC-9A97051DF508}">
      <dgm:prSet/>
      <dgm:spPr/>
      <dgm:t>
        <a:bodyPr/>
        <a:lstStyle/>
        <a:p>
          <a:endParaRPr lang="en-IE"/>
        </a:p>
      </dgm:t>
    </dgm:pt>
    <dgm:pt modelId="{D6EE5092-599E-4140-9237-229B26639100}" type="pres">
      <dgm:prSet presAssocID="{CB731D32-A032-4CC6-8DEA-2899359DD38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30662125-BF91-461F-B3F3-1CD067EA038B}" type="pres">
      <dgm:prSet presAssocID="{38C0A81F-BFEF-4210-A317-9B3390B254E0}" presName="vertOne" presStyleCnt="0"/>
      <dgm:spPr/>
      <dgm:t>
        <a:bodyPr/>
        <a:lstStyle/>
        <a:p>
          <a:endParaRPr lang="en-IE"/>
        </a:p>
      </dgm:t>
    </dgm:pt>
    <dgm:pt modelId="{A5AC49BB-84C9-4BB1-B143-03B3D4908483}" type="pres">
      <dgm:prSet presAssocID="{38C0A81F-BFEF-4210-A317-9B3390B254E0}" presName="txOne" presStyleLbl="node0" presStyleIdx="0" presStyleCnt="1" custScaleY="46125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81288C6-3AC0-4086-AD33-C4BA33BD3F32}" type="pres">
      <dgm:prSet presAssocID="{38C0A81F-BFEF-4210-A317-9B3390B254E0}" presName="parTransOne" presStyleCnt="0"/>
      <dgm:spPr/>
      <dgm:t>
        <a:bodyPr/>
        <a:lstStyle/>
        <a:p>
          <a:endParaRPr lang="en-IE"/>
        </a:p>
      </dgm:t>
    </dgm:pt>
    <dgm:pt modelId="{AEA0FE3A-7ADD-4F6B-ABDB-160988A09704}" type="pres">
      <dgm:prSet presAssocID="{38C0A81F-BFEF-4210-A317-9B3390B254E0}" presName="horzOne" presStyleCnt="0"/>
      <dgm:spPr/>
      <dgm:t>
        <a:bodyPr/>
        <a:lstStyle/>
        <a:p>
          <a:endParaRPr lang="en-IE"/>
        </a:p>
      </dgm:t>
    </dgm:pt>
    <dgm:pt modelId="{25799D05-82FC-4D31-8B85-B3BC830A5C48}" type="pres">
      <dgm:prSet presAssocID="{15268A9D-1F88-40E5-A074-B3F447976FE7}" presName="vertTwo" presStyleCnt="0"/>
      <dgm:spPr/>
      <dgm:t>
        <a:bodyPr/>
        <a:lstStyle/>
        <a:p>
          <a:endParaRPr lang="en-IE"/>
        </a:p>
      </dgm:t>
    </dgm:pt>
    <dgm:pt modelId="{9E8A0785-5619-4D6A-A5E2-47B3EC860799}" type="pres">
      <dgm:prSet presAssocID="{15268A9D-1F88-40E5-A074-B3F447976FE7}" presName="txTwo" presStyleLbl="node2" presStyleIdx="0" presStyleCnt="1" custScaleY="89767" custLinFactNeighborX="-15578" custLinFactNeighborY="-8803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A18471C-BE0B-4ED8-8EFF-6D20AB8D691B}" type="pres">
      <dgm:prSet presAssocID="{15268A9D-1F88-40E5-A074-B3F447976FE7}" presName="parTransTwo" presStyleCnt="0"/>
      <dgm:spPr/>
      <dgm:t>
        <a:bodyPr/>
        <a:lstStyle/>
        <a:p>
          <a:endParaRPr lang="en-IE"/>
        </a:p>
      </dgm:t>
    </dgm:pt>
    <dgm:pt modelId="{81F3D9A0-A2A7-4947-8937-78DD5F93B12C}" type="pres">
      <dgm:prSet presAssocID="{15268A9D-1F88-40E5-A074-B3F447976FE7}" presName="horzTwo" presStyleCnt="0"/>
      <dgm:spPr/>
      <dgm:t>
        <a:bodyPr/>
        <a:lstStyle/>
        <a:p>
          <a:endParaRPr lang="en-IE"/>
        </a:p>
      </dgm:t>
    </dgm:pt>
    <dgm:pt modelId="{F1D028BE-883A-4C78-AA52-F7FD3BD95F83}" type="pres">
      <dgm:prSet presAssocID="{DE32BEC9-00AF-44CB-B3C2-82D194B2BFE8}" presName="vertThree" presStyleCnt="0"/>
      <dgm:spPr/>
      <dgm:t>
        <a:bodyPr/>
        <a:lstStyle/>
        <a:p>
          <a:endParaRPr lang="en-IE"/>
        </a:p>
      </dgm:t>
    </dgm:pt>
    <dgm:pt modelId="{D2CC636D-DA5B-4FC6-AA16-E77AC57040EC}" type="pres">
      <dgm:prSet presAssocID="{DE32BEC9-00AF-44CB-B3C2-82D194B2BFE8}" presName="txThree" presStyleLbl="node3" presStyleIdx="0" presStyleCnt="1" custScaleY="55447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1862DFB-8169-465F-908C-13F99B6F11C3}" type="pres">
      <dgm:prSet presAssocID="{DE32BEC9-00AF-44CB-B3C2-82D194B2BFE8}" presName="parTransThree" presStyleCnt="0"/>
      <dgm:spPr/>
    </dgm:pt>
    <dgm:pt modelId="{D8CFDC2E-FFBB-4B5E-8CDA-BA109227448F}" type="pres">
      <dgm:prSet presAssocID="{DE32BEC9-00AF-44CB-B3C2-82D194B2BFE8}" presName="horzThree" presStyleCnt="0"/>
      <dgm:spPr/>
      <dgm:t>
        <a:bodyPr/>
        <a:lstStyle/>
        <a:p>
          <a:endParaRPr lang="en-IE"/>
        </a:p>
      </dgm:t>
    </dgm:pt>
    <dgm:pt modelId="{CFCC9A2E-6FEA-4FCA-A6C7-E64AA91F63E0}" type="pres">
      <dgm:prSet presAssocID="{07AC0631-75B7-4FA5-A84D-570D8F1F3FF1}" presName="vertFour" presStyleCnt="0">
        <dgm:presLayoutVars>
          <dgm:chPref val="3"/>
        </dgm:presLayoutVars>
      </dgm:prSet>
      <dgm:spPr/>
    </dgm:pt>
    <dgm:pt modelId="{848980BC-386F-4E68-88E1-3C173FB26437}" type="pres">
      <dgm:prSet presAssocID="{07AC0631-75B7-4FA5-A84D-570D8F1F3FF1}" presName="txFour" presStyleLbl="node4" presStyleIdx="0" presStyleCnt="1" custScaleY="79554" custLinFactNeighborX="-4506" custLinFactNeighborY="-97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8307CA31-FD56-484E-82F3-18BAC81FD1D6}" type="pres">
      <dgm:prSet presAssocID="{07AC0631-75B7-4FA5-A84D-570D8F1F3FF1}" presName="horzFour" presStyleCnt="0"/>
      <dgm:spPr/>
    </dgm:pt>
  </dgm:ptLst>
  <dgm:cxnLst>
    <dgm:cxn modelId="{E80EC7DC-E03B-4282-810D-6B957A3070CD}" srcId="{CB731D32-A032-4CC6-8DEA-2899359DD380}" destId="{38C0A81F-BFEF-4210-A317-9B3390B254E0}" srcOrd="0" destOrd="0" parTransId="{0F7A69C8-4356-4996-9C44-178FD609E0DB}" sibTransId="{9439F71D-1634-4BF8-9E48-DAD5F9584ED2}"/>
    <dgm:cxn modelId="{4BF94022-92AD-45DA-8942-92C88066C366}" srcId="{15268A9D-1F88-40E5-A074-B3F447976FE7}" destId="{DE32BEC9-00AF-44CB-B3C2-82D194B2BFE8}" srcOrd="0" destOrd="0" parTransId="{6BE6AED7-4F95-44F5-9C2E-E93EA290DFAB}" sibTransId="{FC693CE4-D087-4579-862C-BDD71F395B5A}"/>
    <dgm:cxn modelId="{9198F30E-A0ED-4DB3-AFAD-88DDBAEB906C}" type="presOf" srcId="{07AC0631-75B7-4FA5-A84D-570D8F1F3FF1}" destId="{848980BC-386F-4E68-88E1-3C173FB26437}" srcOrd="0" destOrd="0" presId="urn:microsoft.com/office/officeart/2005/8/layout/hierarchy4"/>
    <dgm:cxn modelId="{7D72CB38-DB5E-4386-9970-86A0DCF33CDD}" type="presOf" srcId="{CB731D32-A032-4CC6-8DEA-2899359DD380}" destId="{D6EE5092-599E-4140-9237-229B26639100}" srcOrd="0" destOrd="0" presId="urn:microsoft.com/office/officeart/2005/8/layout/hierarchy4"/>
    <dgm:cxn modelId="{023CCF21-F4BB-4F5E-9F4B-A97FE0E15180}" type="presOf" srcId="{15268A9D-1F88-40E5-A074-B3F447976FE7}" destId="{9E8A0785-5619-4D6A-A5E2-47B3EC860799}" srcOrd="0" destOrd="0" presId="urn:microsoft.com/office/officeart/2005/8/layout/hierarchy4"/>
    <dgm:cxn modelId="{958EFAC5-3C1C-476C-99A2-855B36FD8E96}" type="presOf" srcId="{38C0A81F-BFEF-4210-A317-9B3390B254E0}" destId="{A5AC49BB-84C9-4BB1-B143-03B3D4908483}" srcOrd="0" destOrd="0" presId="urn:microsoft.com/office/officeart/2005/8/layout/hierarchy4"/>
    <dgm:cxn modelId="{23F9F034-EFC8-4954-88BC-9A97051DF508}" srcId="{DE32BEC9-00AF-44CB-B3C2-82D194B2BFE8}" destId="{07AC0631-75B7-4FA5-A84D-570D8F1F3FF1}" srcOrd="0" destOrd="0" parTransId="{7A90E53D-30E3-4D8A-9CA2-DD0EF97CAFE7}" sibTransId="{EEFB154A-2116-4E29-A5BF-8E263C03DF9F}"/>
    <dgm:cxn modelId="{80C832E1-A877-46FC-80C9-C208BE0084E9}" type="presOf" srcId="{DE32BEC9-00AF-44CB-B3C2-82D194B2BFE8}" destId="{D2CC636D-DA5B-4FC6-AA16-E77AC57040EC}" srcOrd="0" destOrd="0" presId="urn:microsoft.com/office/officeart/2005/8/layout/hierarchy4"/>
    <dgm:cxn modelId="{86A8DF3D-CD70-451F-90A2-B1BE098B16FA}" srcId="{38C0A81F-BFEF-4210-A317-9B3390B254E0}" destId="{15268A9D-1F88-40E5-A074-B3F447976FE7}" srcOrd="0" destOrd="0" parTransId="{3AA986FF-77CA-40CC-88A4-92FE01721499}" sibTransId="{AB4277A0-6636-4255-902E-AFE03D784F5A}"/>
    <dgm:cxn modelId="{91A1B210-72C9-4EBC-8D2C-95D451AB2B45}" type="presParOf" srcId="{D6EE5092-599E-4140-9237-229B26639100}" destId="{30662125-BF91-461F-B3F3-1CD067EA038B}" srcOrd="0" destOrd="0" presId="urn:microsoft.com/office/officeart/2005/8/layout/hierarchy4"/>
    <dgm:cxn modelId="{B0504438-4FF3-43EC-B99F-8A1628E52EA4}" type="presParOf" srcId="{30662125-BF91-461F-B3F3-1CD067EA038B}" destId="{A5AC49BB-84C9-4BB1-B143-03B3D4908483}" srcOrd="0" destOrd="0" presId="urn:microsoft.com/office/officeart/2005/8/layout/hierarchy4"/>
    <dgm:cxn modelId="{F6EB91FB-46D8-4678-B7E1-044733A5D30D}" type="presParOf" srcId="{30662125-BF91-461F-B3F3-1CD067EA038B}" destId="{E81288C6-3AC0-4086-AD33-C4BA33BD3F32}" srcOrd="1" destOrd="0" presId="urn:microsoft.com/office/officeart/2005/8/layout/hierarchy4"/>
    <dgm:cxn modelId="{2A5921F6-2225-4CFF-B73F-B5F2A956981C}" type="presParOf" srcId="{30662125-BF91-461F-B3F3-1CD067EA038B}" destId="{AEA0FE3A-7ADD-4F6B-ABDB-160988A09704}" srcOrd="2" destOrd="0" presId="urn:microsoft.com/office/officeart/2005/8/layout/hierarchy4"/>
    <dgm:cxn modelId="{ED9AD55E-EAC6-47D4-B629-42575692FC55}" type="presParOf" srcId="{AEA0FE3A-7ADD-4F6B-ABDB-160988A09704}" destId="{25799D05-82FC-4D31-8B85-B3BC830A5C48}" srcOrd="0" destOrd="0" presId="urn:microsoft.com/office/officeart/2005/8/layout/hierarchy4"/>
    <dgm:cxn modelId="{94CC2A87-3A18-4D30-95F9-E36D37288D92}" type="presParOf" srcId="{25799D05-82FC-4D31-8B85-B3BC830A5C48}" destId="{9E8A0785-5619-4D6A-A5E2-47B3EC860799}" srcOrd="0" destOrd="0" presId="urn:microsoft.com/office/officeart/2005/8/layout/hierarchy4"/>
    <dgm:cxn modelId="{C040BC52-61F1-4D84-9F82-87CDB7347C77}" type="presParOf" srcId="{25799D05-82FC-4D31-8B85-B3BC830A5C48}" destId="{7A18471C-BE0B-4ED8-8EFF-6D20AB8D691B}" srcOrd="1" destOrd="0" presId="urn:microsoft.com/office/officeart/2005/8/layout/hierarchy4"/>
    <dgm:cxn modelId="{6E103D48-4B76-4DD0-8D8A-913EA184BCB4}" type="presParOf" srcId="{25799D05-82FC-4D31-8B85-B3BC830A5C48}" destId="{81F3D9A0-A2A7-4947-8937-78DD5F93B12C}" srcOrd="2" destOrd="0" presId="urn:microsoft.com/office/officeart/2005/8/layout/hierarchy4"/>
    <dgm:cxn modelId="{A49CEA47-F34B-483E-9FF3-C3CD7DE8FA6B}" type="presParOf" srcId="{81F3D9A0-A2A7-4947-8937-78DD5F93B12C}" destId="{F1D028BE-883A-4C78-AA52-F7FD3BD95F83}" srcOrd="0" destOrd="0" presId="urn:microsoft.com/office/officeart/2005/8/layout/hierarchy4"/>
    <dgm:cxn modelId="{8E64D111-D0FE-4160-B476-9B60B3ACFC9D}" type="presParOf" srcId="{F1D028BE-883A-4C78-AA52-F7FD3BD95F83}" destId="{D2CC636D-DA5B-4FC6-AA16-E77AC57040EC}" srcOrd="0" destOrd="0" presId="urn:microsoft.com/office/officeart/2005/8/layout/hierarchy4"/>
    <dgm:cxn modelId="{F69A784F-0891-4EA9-9878-CF71DA999AE6}" type="presParOf" srcId="{F1D028BE-883A-4C78-AA52-F7FD3BD95F83}" destId="{A1862DFB-8169-465F-908C-13F99B6F11C3}" srcOrd="1" destOrd="0" presId="urn:microsoft.com/office/officeart/2005/8/layout/hierarchy4"/>
    <dgm:cxn modelId="{2474B049-63CF-48B2-BBDA-489F358995DC}" type="presParOf" srcId="{F1D028BE-883A-4C78-AA52-F7FD3BD95F83}" destId="{D8CFDC2E-FFBB-4B5E-8CDA-BA109227448F}" srcOrd="2" destOrd="0" presId="urn:microsoft.com/office/officeart/2005/8/layout/hierarchy4"/>
    <dgm:cxn modelId="{2F993131-75D4-49B1-95EF-265AB00A5037}" type="presParOf" srcId="{D8CFDC2E-FFBB-4B5E-8CDA-BA109227448F}" destId="{CFCC9A2E-6FEA-4FCA-A6C7-E64AA91F63E0}" srcOrd="0" destOrd="0" presId="urn:microsoft.com/office/officeart/2005/8/layout/hierarchy4"/>
    <dgm:cxn modelId="{19BFF784-2F17-4A54-8C31-5FF58FE4A6F5}" type="presParOf" srcId="{CFCC9A2E-6FEA-4FCA-A6C7-E64AA91F63E0}" destId="{848980BC-386F-4E68-88E1-3C173FB26437}" srcOrd="0" destOrd="0" presId="urn:microsoft.com/office/officeart/2005/8/layout/hierarchy4"/>
    <dgm:cxn modelId="{E85BEC31-D0A7-4F76-AB30-EF80CD8BA680}" type="presParOf" srcId="{CFCC9A2E-6FEA-4FCA-A6C7-E64AA91F63E0}" destId="{8307CA31-FD56-484E-82F3-18BAC81FD1D6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F8DFE-579B-4AFA-BF98-2DAD9790725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9E67321-284C-4371-9BFA-0AF40D3B1FBA}">
      <dgm:prSet phldrT="[Text]"/>
      <dgm:spPr>
        <a:solidFill>
          <a:srgbClr val="66627B"/>
        </a:solidFill>
      </dgm:spPr>
      <dgm:t>
        <a:bodyPr anchor="ctr" anchorCtr="0"/>
        <a:lstStyle/>
        <a:p>
          <a:r>
            <a:rPr lang="en-IE" dirty="0" smtClean="0"/>
            <a:t>Debt Settlement Arrangement (DSA)</a:t>
          </a:r>
          <a:endParaRPr lang="en-IE" dirty="0"/>
        </a:p>
      </dgm:t>
    </dgm:pt>
    <dgm:pt modelId="{01A53845-D5DF-478D-873E-37265CE70046}" type="parTrans" cxnId="{E58D35CB-DE74-4915-B93C-9DEFDE707C71}">
      <dgm:prSet/>
      <dgm:spPr/>
      <dgm:t>
        <a:bodyPr/>
        <a:lstStyle/>
        <a:p>
          <a:endParaRPr lang="en-IE"/>
        </a:p>
      </dgm:t>
    </dgm:pt>
    <dgm:pt modelId="{7FA414D5-66A9-423D-8EEF-278299F993D5}" type="sibTrans" cxnId="{E58D35CB-DE74-4915-B93C-9DEFDE707C71}">
      <dgm:prSet/>
      <dgm:spPr/>
      <dgm:t>
        <a:bodyPr/>
        <a:lstStyle/>
        <a:p>
          <a:endParaRPr lang="en-IE"/>
        </a:p>
      </dgm:t>
    </dgm:pt>
    <dgm:pt modelId="{3B08A1B5-1C31-4ACF-B9A6-624BFA462817}">
      <dgm:prSet phldrT="[Text]" custT="1"/>
      <dgm:spPr>
        <a:solidFill>
          <a:srgbClr val="66627B"/>
        </a:solidFill>
      </dgm:spPr>
      <dgm:t>
        <a:bodyPr/>
        <a:lstStyle/>
        <a:p>
          <a:r>
            <a:rPr lang="en-IE" sz="1400" b="1" dirty="0" smtClean="0"/>
            <a:t>Immediate Relief</a:t>
          </a:r>
        </a:p>
        <a:p>
          <a:r>
            <a:rPr lang="en-IE" sz="1400" b="1" dirty="0" smtClean="0"/>
            <a:t>Protective Certificate duration: </a:t>
          </a:r>
        </a:p>
        <a:p>
          <a:r>
            <a:rPr lang="en-IE" sz="1400" dirty="0" smtClean="0"/>
            <a:t>70 days </a:t>
          </a:r>
        </a:p>
        <a:p>
          <a:r>
            <a:rPr lang="en-IE" sz="1400" b="1" dirty="0" smtClean="0"/>
            <a:t>Arrangement Duration:</a:t>
          </a:r>
        </a:p>
        <a:p>
          <a:r>
            <a:rPr lang="en-IE" sz="1400" dirty="0" smtClean="0"/>
            <a:t> 0 – 5 Years</a:t>
          </a:r>
        </a:p>
      </dgm:t>
    </dgm:pt>
    <dgm:pt modelId="{1801EBD2-C9E0-4036-AA45-07BF786CE827}" type="parTrans" cxnId="{2D971D62-D9F6-40CA-8928-85632BF6E0F7}">
      <dgm:prSet/>
      <dgm:spPr/>
      <dgm:t>
        <a:bodyPr/>
        <a:lstStyle/>
        <a:p>
          <a:endParaRPr lang="en-IE"/>
        </a:p>
      </dgm:t>
    </dgm:pt>
    <dgm:pt modelId="{E44E961E-E983-40F3-A06A-4BF908BF13B8}" type="sibTrans" cxnId="{2D971D62-D9F6-40CA-8928-85632BF6E0F7}">
      <dgm:prSet/>
      <dgm:spPr/>
      <dgm:t>
        <a:bodyPr/>
        <a:lstStyle/>
        <a:p>
          <a:endParaRPr lang="en-IE"/>
        </a:p>
      </dgm:t>
    </dgm:pt>
    <dgm:pt modelId="{8A0D8F8F-7A99-4A1C-BB44-778E24AF39C5}">
      <dgm:prSet phldrT="[Text]" custT="1"/>
      <dgm:spPr>
        <a:solidFill>
          <a:srgbClr val="66627B"/>
        </a:solidFill>
      </dgm:spPr>
      <dgm:t>
        <a:bodyPr/>
        <a:lstStyle/>
        <a:p>
          <a:r>
            <a:rPr lang="en-IE" sz="2000" dirty="0" smtClean="0"/>
            <a:t>Unsecured settled</a:t>
          </a:r>
        </a:p>
      </dgm:t>
    </dgm:pt>
    <dgm:pt modelId="{070EAE65-AF6D-431B-B27E-74DB606F9E21}" type="parTrans" cxnId="{1E9D65DB-05DC-40D6-8AEF-5E54163A92CE}">
      <dgm:prSet/>
      <dgm:spPr/>
      <dgm:t>
        <a:bodyPr/>
        <a:lstStyle/>
        <a:p>
          <a:endParaRPr lang="en-IE"/>
        </a:p>
      </dgm:t>
    </dgm:pt>
    <dgm:pt modelId="{193F580F-5855-4B08-A456-D0C9971F1287}" type="sibTrans" cxnId="{1E9D65DB-05DC-40D6-8AEF-5E54163A92CE}">
      <dgm:prSet/>
      <dgm:spPr/>
      <dgm:t>
        <a:bodyPr/>
        <a:lstStyle/>
        <a:p>
          <a:endParaRPr lang="en-IE"/>
        </a:p>
      </dgm:t>
    </dgm:pt>
    <dgm:pt modelId="{48E750CC-5F6C-47C6-9698-4209D1F0CFC5}">
      <dgm:prSet phldrT="[Text]" custT="1"/>
      <dgm:spPr>
        <a:solidFill>
          <a:srgbClr val="66627B"/>
        </a:solidFill>
      </dgm:spPr>
      <dgm:t>
        <a:bodyPr/>
        <a:lstStyle/>
        <a:p>
          <a:pPr algn="ctr"/>
          <a:r>
            <a:rPr lang="en-IE" sz="2600" dirty="0" smtClean="0"/>
            <a:t> </a:t>
          </a:r>
          <a:r>
            <a:rPr lang="en-IE" sz="2800" dirty="0" smtClean="0"/>
            <a:t>Voting:</a:t>
          </a:r>
        </a:p>
        <a:p>
          <a:pPr marL="1588" indent="0" algn="ctr"/>
          <a:r>
            <a:rPr lang="en-IE" sz="2800" dirty="0" smtClean="0"/>
            <a:t>65% Value	</a:t>
          </a:r>
        </a:p>
      </dgm:t>
    </dgm:pt>
    <dgm:pt modelId="{9DD37E08-C9EE-40F5-BF88-F5A5506B1389}" type="parTrans" cxnId="{2E89A466-17A1-4E84-B28D-A3EF0081EC51}">
      <dgm:prSet/>
      <dgm:spPr/>
      <dgm:t>
        <a:bodyPr/>
        <a:lstStyle/>
        <a:p>
          <a:endParaRPr lang="en-IE"/>
        </a:p>
      </dgm:t>
    </dgm:pt>
    <dgm:pt modelId="{D3F2D8CA-EA2A-4C58-9778-A91E3A6C72C8}" type="sibTrans" cxnId="{2E89A466-17A1-4E84-B28D-A3EF0081EC51}">
      <dgm:prSet/>
      <dgm:spPr/>
      <dgm:t>
        <a:bodyPr/>
        <a:lstStyle/>
        <a:p>
          <a:endParaRPr lang="en-IE"/>
        </a:p>
      </dgm:t>
    </dgm:pt>
    <dgm:pt modelId="{07BB64FC-FBDA-4B94-B51A-81197A374075}" type="pres">
      <dgm:prSet presAssocID="{A61F8DFE-579B-4AFA-BF98-2DAD979072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27AAE6C2-1489-4556-BE98-BEC101A2B112}" type="pres">
      <dgm:prSet presAssocID="{E9E67321-284C-4371-9BFA-0AF40D3B1FBA}" presName="vertOne" presStyleCnt="0"/>
      <dgm:spPr/>
      <dgm:t>
        <a:bodyPr/>
        <a:lstStyle/>
        <a:p>
          <a:endParaRPr lang="en-IE"/>
        </a:p>
      </dgm:t>
    </dgm:pt>
    <dgm:pt modelId="{35A92F61-9898-4FCB-84B2-E579BD4BD1CB}" type="pres">
      <dgm:prSet presAssocID="{E9E67321-284C-4371-9BFA-0AF40D3B1FBA}" presName="txOne" presStyleLbl="node0" presStyleIdx="0" presStyleCnt="1" custScaleY="4911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EA5E1DB-55E0-4767-9DD6-585DAA6EEB8F}" type="pres">
      <dgm:prSet presAssocID="{E9E67321-284C-4371-9BFA-0AF40D3B1FBA}" presName="parTransOne" presStyleCnt="0"/>
      <dgm:spPr/>
      <dgm:t>
        <a:bodyPr/>
        <a:lstStyle/>
        <a:p>
          <a:endParaRPr lang="en-IE"/>
        </a:p>
      </dgm:t>
    </dgm:pt>
    <dgm:pt modelId="{7B8C71AA-0371-49CC-B116-022532419027}" type="pres">
      <dgm:prSet presAssocID="{E9E67321-284C-4371-9BFA-0AF40D3B1FBA}" presName="horzOne" presStyleCnt="0"/>
      <dgm:spPr/>
      <dgm:t>
        <a:bodyPr/>
        <a:lstStyle/>
        <a:p>
          <a:endParaRPr lang="en-IE"/>
        </a:p>
      </dgm:t>
    </dgm:pt>
    <dgm:pt modelId="{9E9316BE-8F30-48E6-94B1-4F0A99260890}" type="pres">
      <dgm:prSet presAssocID="{3B08A1B5-1C31-4ACF-B9A6-624BFA462817}" presName="vertTwo" presStyleCnt="0"/>
      <dgm:spPr/>
      <dgm:t>
        <a:bodyPr/>
        <a:lstStyle/>
        <a:p>
          <a:endParaRPr lang="en-IE"/>
        </a:p>
      </dgm:t>
    </dgm:pt>
    <dgm:pt modelId="{651518DB-F5F0-47D8-BAA5-2E35B7095562}" type="pres">
      <dgm:prSet presAssocID="{3B08A1B5-1C31-4ACF-B9A6-624BFA462817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FEFFCDEB-49EA-4D79-BB08-8FF5DBE908FF}" type="pres">
      <dgm:prSet presAssocID="{3B08A1B5-1C31-4ACF-B9A6-624BFA462817}" presName="parTransTwo" presStyleCnt="0"/>
      <dgm:spPr/>
      <dgm:t>
        <a:bodyPr/>
        <a:lstStyle/>
        <a:p>
          <a:endParaRPr lang="en-IE"/>
        </a:p>
      </dgm:t>
    </dgm:pt>
    <dgm:pt modelId="{3B72182A-18D6-4614-927D-5BC5E751B943}" type="pres">
      <dgm:prSet presAssocID="{3B08A1B5-1C31-4ACF-B9A6-624BFA462817}" presName="horzTwo" presStyleCnt="0"/>
      <dgm:spPr/>
      <dgm:t>
        <a:bodyPr/>
        <a:lstStyle/>
        <a:p>
          <a:endParaRPr lang="en-IE"/>
        </a:p>
      </dgm:t>
    </dgm:pt>
    <dgm:pt modelId="{240260E1-D6C3-415E-8B02-5F15DEFE58EB}" type="pres">
      <dgm:prSet presAssocID="{8A0D8F8F-7A99-4A1C-BB44-778E24AF39C5}" presName="vertThree" presStyleCnt="0"/>
      <dgm:spPr/>
      <dgm:t>
        <a:bodyPr/>
        <a:lstStyle/>
        <a:p>
          <a:endParaRPr lang="en-IE"/>
        </a:p>
      </dgm:t>
    </dgm:pt>
    <dgm:pt modelId="{A29C83CB-0330-424C-B38E-CE2A6623E7BE}" type="pres">
      <dgm:prSet presAssocID="{8A0D8F8F-7A99-4A1C-BB44-778E24AF39C5}" presName="txThree" presStyleLbl="node3" presStyleIdx="0" presStyleCnt="1" custScaleY="5966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EC7FD96-0B62-4309-9351-FC22D123EC8E}" type="pres">
      <dgm:prSet presAssocID="{8A0D8F8F-7A99-4A1C-BB44-778E24AF39C5}" presName="parTransThree" presStyleCnt="0"/>
      <dgm:spPr/>
    </dgm:pt>
    <dgm:pt modelId="{1D2BB15E-58D6-4459-B52D-375F55E6E49B}" type="pres">
      <dgm:prSet presAssocID="{8A0D8F8F-7A99-4A1C-BB44-778E24AF39C5}" presName="horzThree" presStyleCnt="0"/>
      <dgm:spPr/>
      <dgm:t>
        <a:bodyPr/>
        <a:lstStyle/>
        <a:p>
          <a:endParaRPr lang="en-IE"/>
        </a:p>
      </dgm:t>
    </dgm:pt>
    <dgm:pt modelId="{6B555987-FC14-4823-A2F0-7961E8E6217B}" type="pres">
      <dgm:prSet presAssocID="{48E750CC-5F6C-47C6-9698-4209D1F0CFC5}" presName="vertFour" presStyleCnt="0">
        <dgm:presLayoutVars>
          <dgm:chPref val="3"/>
        </dgm:presLayoutVars>
      </dgm:prSet>
      <dgm:spPr/>
    </dgm:pt>
    <dgm:pt modelId="{60BFDC19-1FED-4430-849C-BE1545A7EFCB}" type="pres">
      <dgm:prSet presAssocID="{48E750CC-5F6C-47C6-9698-4209D1F0CFC5}" presName="txFour" presStyleLbl="node4" presStyleIdx="0" presStyleCnt="1" custScaleY="8819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4CFD23D0-1575-44E4-B3C5-D3C2071B1311}" type="pres">
      <dgm:prSet presAssocID="{48E750CC-5F6C-47C6-9698-4209D1F0CFC5}" presName="horzFour" presStyleCnt="0"/>
      <dgm:spPr/>
    </dgm:pt>
  </dgm:ptLst>
  <dgm:cxnLst>
    <dgm:cxn modelId="{B08E83D6-E5CA-460A-B71A-85C6F35DF27F}" type="presOf" srcId="{48E750CC-5F6C-47C6-9698-4209D1F0CFC5}" destId="{60BFDC19-1FED-4430-849C-BE1545A7EFCB}" srcOrd="0" destOrd="0" presId="urn:microsoft.com/office/officeart/2005/8/layout/hierarchy4"/>
    <dgm:cxn modelId="{1E9D65DB-05DC-40D6-8AEF-5E54163A92CE}" srcId="{3B08A1B5-1C31-4ACF-B9A6-624BFA462817}" destId="{8A0D8F8F-7A99-4A1C-BB44-778E24AF39C5}" srcOrd="0" destOrd="0" parTransId="{070EAE65-AF6D-431B-B27E-74DB606F9E21}" sibTransId="{193F580F-5855-4B08-A456-D0C9971F1287}"/>
    <dgm:cxn modelId="{0230ED68-F20F-4007-BA4E-C4D80A27CCE4}" type="presOf" srcId="{3B08A1B5-1C31-4ACF-B9A6-624BFA462817}" destId="{651518DB-F5F0-47D8-BAA5-2E35B7095562}" srcOrd="0" destOrd="0" presId="urn:microsoft.com/office/officeart/2005/8/layout/hierarchy4"/>
    <dgm:cxn modelId="{394C45BA-CA35-47E6-B3A9-570D050BA71A}" type="presOf" srcId="{A61F8DFE-579B-4AFA-BF98-2DAD97907252}" destId="{07BB64FC-FBDA-4B94-B51A-81197A374075}" srcOrd="0" destOrd="0" presId="urn:microsoft.com/office/officeart/2005/8/layout/hierarchy4"/>
    <dgm:cxn modelId="{2D971D62-D9F6-40CA-8928-85632BF6E0F7}" srcId="{E9E67321-284C-4371-9BFA-0AF40D3B1FBA}" destId="{3B08A1B5-1C31-4ACF-B9A6-624BFA462817}" srcOrd="0" destOrd="0" parTransId="{1801EBD2-C9E0-4036-AA45-07BF786CE827}" sibTransId="{E44E961E-E983-40F3-A06A-4BF908BF13B8}"/>
    <dgm:cxn modelId="{758EC363-4614-4EB5-815F-1B281DFB6B6F}" type="presOf" srcId="{8A0D8F8F-7A99-4A1C-BB44-778E24AF39C5}" destId="{A29C83CB-0330-424C-B38E-CE2A6623E7BE}" srcOrd="0" destOrd="0" presId="urn:microsoft.com/office/officeart/2005/8/layout/hierarchy4"/>
    <dgm:cxn modelId="{E58D35CB-DE74-4915-B93C-9DEFDE707C71}" srcId="{A61F8DFE-579B-4AFA-BF98-2DAD97907252}" destId="{E9E67321-284C-4371-9BFA-0AF40D3B1FBA}" srcOrd="0" destOrd="0" parTransId="{01A53845-D5DF-478D-873E-37265CE70046}" sibTransId="{7FA414D5-66A9-423D-8EEF-278299F993D5}"/>
    <dgm:cxn modelId="{6560D59D-ED41-476F-98FC-E984C2CC3307}" type="presOf" srcId="{E9E67321-284C-4371-9BFA-0AF40D3B1FBA}" destId="{35A92F61-9898-4FCB-84B2-E579BD4BD1CB}" srcOrd="0" destOrd="0" presId="urn:microsoft.com/office/officeart/2005/8/layout/hierarchy4"/>
    <dgm:cxn modelId="{2E89A466-17A1-4E84-B28D-A3EF0081EC51}" srcId="{8A0D8F8F-7A99-4A1C-BB44-778E24AF39C5}" destId="{48E750CC-5F6C-47C6-9698-4209D1F0CFC5}" srcOrd="0" destOrd="0" parTransId="{9DD37E08-C9EE-40F5-BF88-F5A5506B1389}" sibTransId="{D3F2D8CA-EA2A-4C58-9778-A91E3A6C72C8}"/>
    <dgm:cxn modelId="{D395D10C-15CE-44F7-87C9-5AF52C34D577}" type="presParOf" srcId="{07BB64FC-FBDA-4B94-B51A-81197A374075}" destId="{27AAE6C2-1489-4556-BE98-BEC101A2B112}" srcOrd="0" destOrd="0" presId="urn:microsoft.com/office/officeart/2005/8/layout/hierarchy4"/>
    <dgm:cxn modelId="{C330137D-23AE-49A2-AFE4-6E53F0A27D4A}" type="presParOf" srcId="{27AAE6C2-1489-4556-BE98-BEC101A2B112}" destId="{35A92F61-9898-4FCB-84B2-E579BD4BD1CB}" srcOrd="0" destOrd="0" presId="urn:microsoft.com/office/officeart/2005/8/layout/hierarchy4"/>
    <dgm:cxn modelId="{1E5F162C-3709-4463-9814-0733336B35EF}" type="presParOf" srcId="{27AAE6C2-1489-4556-BE98-BEC101A2B112}" destId="{FEA5E1DB-55E0-4767-9DD6-585DAA6EEB8F}" srcOrd="1" destOrd="0" presId="urn:microsoft.com/office/officeart/2005/8/layout/hierarchy4"/>
    <dgm:cxn modelId="{B7E52834-BD43-4134-A3AE-B2739D972B58}" type="presParOf" srcId="{27AAE6C2-1489-4556-BE98-BEC101A2B112}" destId="{7B8C71AA-0371-49CC-B116-022532419027}" srcOrd="2" destOrd="0" presId="urn:microsoft.com/office/officeart/2005/8/layout/hierarchy4"/>
    <dgm:cxn modelId="{372429FD-C359-48A0-B475-45EE580B94AF}" type="presParOf" srcId="{7B8C71AA-0371-49CC-B116-022532419027}" destId="{9E9316BE-8F30-48E6-94B1-4F0A99260890}" srcOrd="0" destOrd="0" presId="urn:microsoft.com/office/officeart/2005/8/layout/hierarchy4"/>
    <dgm:cxn modelId="{C039BA56-7689-4840-8E99-EEC9A47A288A}" type="presParOf" srcId="{9E9316BE-8F30-48E6-94B1-4F0A99260890}" destId="{651518DB-F5F0-47D8-BAA5-2E35B7095562}" srcOrd="0" destOrd="0" presId="urn:microsoft.com/office/officeart/2005/8/layout/hierarchy4"/>
    <dgm:cxn modelId="{859814E2-AEE7-4A04-BC80-7C9E6265E3CF}" type="presParOf" srcId="{9E9316BE-8F30-48E6-94B1-4F0A99260890}" destId="{FEFFCDEB-49EA-4D79-BB08-8FF5DBE908FF}" srcOrd="1" destOrd="0" presId="urn:microsoft.com/office/officeart/2005/8/layout/hierarchy4"/>
    <dgm:cxn modelId="{954CAEAB-160F-4034-A557-BB9565CDE32D}" type="presParOf" srcId="{9E9316BE-8F30-48E6-94B1-4F0A99260890}" destId="{3B72182A-18D6-4614-927D-5BC5E751B943}" srcOrd="2" destOrd="0" presId="urn:microsoft.com/office/officeart/2005/8/layout/hierarchy4"/>
    <dgm:cxn modelId="{488BB68C-92A1-43A2-AB35-6CA97E71E9BD}" type="presParOf" srcId="{3B72182A-18D6-4614-927D-5BC5E751B943}" destId="{240260E1-D6C3-415E-8B02-5F15DEFE58EB}" srcOrd="0" destOrd="0" presId="urn:microsoft.com/office/officeart/2005/8/layout/hierarchy4"/>
    <dgm:cxn modelId="{29E72FBB-2516-42A0-8F85-98BD47627438}" type="presParOf" srcId="{240260E1-D6C3-415E-8B02-5F15DEFE58EB}" destId="{A29C83CB-0330-424C-B38E-CE2A6623E7BE}" srcOrd="0" destOrd="0" presId="urn:microsoft.com/office/officeart/2005/8/layout/hierarchy4"/>
    <dgm:cxn modelId="{26DB5692-9778-4B8A-985D-A6FA6BD3B590}" type="presParOf" srcId="{240260E1-D6C3-415E-8B02-5F15DEFE58EB}" destId="{EEC7FD96-0B62-4309-9351-FC22D123EC8E}" srcOrd="1" destOrd="0" presId="urn:microsoft.com/office/officeart/2005/8/layout/hierarchy4"/>
    <dgm:cxn modelId="{AB680208-DEEC-4445-A539-60A700F810EB}" type="presParOf" srcId="{240260E1-D6C3-415E-8B02-5F15DEFE58EB}" destId="{1D2BB15E-58D6-4459-B52D-375F55E6E49B}" srcOrd="2" destOrd="0" presId="urn:microsoft.com/office/officeart/2005/8/layout/hierarchy4"/>
    <dgm:cxn modelId="{8F8302DF-4C68-4639-AAEA-2C894A548A06}" type="presParOf" srcId="{1D2BB15E-58D6-4459-B52D-375F55E6E49B}" destId="{6B555987-FC14-4823-A2F0-7961E8E6217B}" srcOrd="0" destOrd="0" presId="urn:microsoft.com/office/officeart/2005/8/layout/hierarchy4"/>
    <dgm:cxn modelId="{C9F1306C-17AF-4507-BEA7-B5695EE924FD}" type="presParOf" srcId="{6B555987-FC14-4823-A2F0-7961E8E6217B}" destId="{60BFDC19-1FED-4430-849C-BE1545A7EFCB}" srcOrd="0" destOrd="0" presId="urn:microsoft.com/office/officeart/2005/8/layout/hierarchy4"/>
    <dgm:cxn modelId="{2E36DBA2-3572-4BF1-940F-970D6299F97D}" type="presParOf" srcId="{6B555987-FC14-4823-A2F0-7961E8E6217B}" destId="{4CFD23D0-1575-44E4-B3C5-D3C2071B131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1F8DFE-579B-4AFA-BF98-2DAD9790725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9E67321-284C-4371-9BFA-0AF40D3B1FBA}">
      <dgm:prSet phldrT="[Text]" custT="1"/>
      <dgm:spPr>
        <a:solidFill>
          <a:srgbClr val="BBD259"/>
        </a:solidFill>
      </dgm:spPr>
      <dgm:t>
        <a:bodyPr anchor="ctr" anchorCtr="0"/>
        <a:lstStyle/>
        <a:p>
          <a:r>
            <a:rPr lang="en-IE" sz="2000" dirty="0" smtClean="0"/>
            <a:t>Personal Insolvency Arrangement (PIA)</a:t>
          </a:r>
          <a:endParaRPr lang="en-IE" sz="2000" dirty="0"/>
        </a:p>
      </dgm:t>
    </dgm:pt>
    <dgm:pt modelId="{01A53845-D5DF-478D-873E-37265CE70046}" type="parTrans" cxnId="{E58D35CB-DE74-4915-B93C-9DEFDE707C71}">
      <dgm:prSet/>
      <dgm:spPr/>
      <dgm:t>
        <a:bodyPr/>
        <a:lstStyle/>
        <a:p>
          <a:endParaRPr lang="en-IE"/>
        </a:p>
      </dgm:t>
    </dgm:pt>
    <dgm:pt modelId="{7FA414D5-66A9-423D-8EEF-278299F993D5}" type="sibTrans" cxnId="{E58D35CB-DE74-4915-B93C-9DEFDE707C71}">
      <dgm:prSet/>
      <dgm:spPr/>
      <dgm:t>
        <a:bodyPr/>
        <a:lstStyle/>
        <a:p>
          <a:endParaRPr lang="en-IE"/>
        </a:p>
      </dgm:t>
    </dgm:pt>
    <dgm:pt modelId="{39D2017E-1811-4239-A9DE-10BB0DBDBD71}">
      <dgm:prSet phldrT="[Text]"/>
      <dgm:spPr>
        <a:solidFill>
          <a:srgbClr val="BBD259"/>
        </a:solidFill>
      </dgm:spPr>
      <dgm:t>
        <a:bodyPr/>
        <a:lstStyle/>
        <a:p>
          <a:r>
            <a:rPr lang="en-IE" b="1" dirty="0" smtClean="0"/>
            <a:t>Immediate Relief</a:t>
          </a:r>
        </a:p>
        <a:p>
          <a:r>
            <a:rPr lang="en-IE" b="1" dirty="0" smtClean="0"/>
            <a:t>Protective Certificate duration: </a:t>
          </a:r>
        </a:p>
        <a:p>
          <a:r>
            <a:rPr lang="en-IE" dirty="0" smtClean="0"/>
            <a:t>70 days</a:t>
          </a:r>
        </a:p>
        <a:p>
          <a:r>
            <a:rPr lang="en-IE" b="1" dirty="0" smtClean="0"/>
            <a:t>Arrangement duration: </a:t>
          </a:r>
        </a:p>
        <a:p>
          <a:r>
            <a:rPr lang="en-IE" dirty="0" smtClean="0"/>
            <a:t>     0 – 6 Years</a:t>
          </a:r>
        </a:p>
      </dgm:t>
    </dgm:pt>
    <dgm:pt modelId="{C5194C62-0AB1-43A3-8854-3A95621931C2}" type="sibTrans" cxnId="{729C5875-FCEE-4770-8D54-99B5D23F25D7}">
      <dgm:prSet/>
      <dgm:spPr/>
      <dgm:t>
        <a:bodyPr/>
        <a:lstStyle/>
        <a:p>
          <a:endParaRPr lang="en-IE"/>
        </a:p>
      </dgm:t>
    </dgm:pt>
    <dgm:pt modelId="{60B561A9-B7B7-4949-BE5F-E2257292813C}" type="parTrans" cxnId="{729C5875-FCEE-4770-8D54-99B5D23F25D7}">
      <dgm:prSet/>
      <dgm:spPr/>
      <dgm:t>
        <a:bodyPr/>
        <a:lstStyle/>
        <a:p>
          <a:endParaRPr lang="en-IE"/>
        </a:p>
      </dgm:t>
    </dgm:pt>
    <dgm:pt modelId="{6E66D1AD-8AC5-49ED-B2B8-B3324A28FEB6}">
      <dgm:prSet phldrT="[Text]" custT="1"/>
      <dgm:spPr>
        <a:solidFill>
          <a:srgbClr val="BBD259"/>
        </a:solidFill>
      </dgm:spPr>
      <dgm:t>
        <a:bodyPr/>
        <a:lstStyle/>
        <a:p>
          <a:r>
            <a:rPr lang="en-IE" sz="1600" b="1" dirty="0" smtClean="0"/>
            <a:t>Secured settled and/or restructured &amp; </a:t>
          </a:r>
        </a:p>
        <a:p>
          <a:r>
            <a:rPr lang="en-IE" sz="1600" b="1" dirty="0" smtClean="0"/>
            <a:t>Unsecured debts settled</a:t>
          </a:r>
          <a:endParaRPr lang="en-IE" sz="1600" b="1" dirty="0"/>
        </a:p>
      </dgm:t>
    </dgm:pt>
    <dgm:pt modelId="{378B877C-6DF1-42AD-8CC8-66ABA8B21D08}" type="parTrans" cxnId="{2B84DC9C-CB2C-4D70-B245-B2A2115B80DB}">
      <dgm:prSet/>
      <dgm:spPr/>
      <dgm:t>
        <a:bodyPr/>
        <a:lstStyle/>
        <a:p>
          <a:endParaRPr lang="en-IE"/>
        </a:p>
      </dgm:t>
    </dgm:pt>
    <dgm:pt modelId="{22924322-7BE8-4C80-B98D-569F9E8B9774}" type="sibTrans" cxnId="{2B84DC9C-CB2C-4D70-B245-B2A2115B80DB}">
      <dgm:prSet/>
      <dgm:spPr/>
      <dgm:t>
        <a:bodyPr/>
        <a:lstStyle/>
        <a:p>
          <a:endParaRPr lang="en-IE"/>
        </a:p>
      </dgm:t>
    </dgm:pt>
    <dgm:pt modelId="{E4AFFCAD-53EF-4B7F-BB08-6CA52CC5FF7D}">
      <dgm:prSet phldrT="[Text]" custT="1"/>
      <dgm:spPr>
        <a:solidFill>
          <a:srgbClr val="BBD259"/>
        </a:solidFill>
      </dgm:spPr>
      <dgm:t>
        <a:bodyPr anchor="t" anchorCtr="0"/>
        <a:lstStyle/>
        <a:p>
          <a:r>
            <a:rPr lang="en-IE" sz="1800" b="1" dirty="0" smtClean="0"/>
            <a:t>Voting: </a:t>
          </a:r>
        </a:p>
        <a:p>
          <a:r>
            <a:rPr lang="en-IE" sz="1200" b="1" dirty="0" smtClean="0"/>
            <a:t>Secured 50% value,</a:t>
          </a:r>
        </a:p>
        <a:p>
          <a:r>
            <a:rPr lang="en-IE" sz="1200" b="1" dirty="0" smtClean="0"/>
            <a:t> Unsecured 50% value, </a:t>
          </a:r>
        </a:p>
        <a:p>
          <a:r>
            <a:rPr lang="en-IE" sz="1200" b="1" dirty="0" smtClean="0"/>
            <a:t>Total 65% value</a:t>
          </a:r>
        </a:p>
        <a:p>
          <a:r>
            <a:rPr lang="en-IE" sz="1050" dirty="0" smtClean="0"/>
            <a:t>(Appeal possible)</a:t>
          </a:r>
        </a:p>
      </dgm:t>
    </dgm:pt>
    <dgm:pt modelId="{95228139-FA2F-4180-8908-8EE7D699DE92}" type="parTrans" cxnId="{CDB5ED20-B02F-4155-8747-FF91D4F23EDC}">
      <dgm:prSet/>
      <dgm:spPr/>
      <dgm:t>
        <a:bodyPr/>
        <a:lstStyle/>
        <a:p>
          <a:endParaRPr lang="en-IE"/>
        </a:p>
      </dgm:t>
    </dgm:pt>
    <dgm:pt modelId="{B5452EF7-7EC1-4C4C-8066-57D07C07C0C3}" type="sibTrans" cxnId="{CDB5ED20-B02F-4155-8747-FF91D4F23EDC}">
      <dgm:prSet/>
      <dgm:spPr/>
      <dgm:t>
        <a:bodyPr/>
        <a:lstStyle/>
        <a:p>
          <a:endParaRPr lang="en-IE"/>
        </a:p>
      </dgm:t>
    </dgm:pt>
    <dgm:pt modelId="{E73AA97E-FB6A-4FCD-B5D3-3A15934766DA}" type="pres">
      <dgm:prSet presAssocID="{A61F8DFE-579B-4AFA-BF98-2DAD979072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3980C3A0-0215-4090-8E1D-B8DA785DC138}" type="pres">
      <dgm:prSet presAssocID="{E9E67321-284C-4371-9BFA-0AF40D3B1FBA}" presName="vertOne" presStyleCnt="0"/>
      <dgm:spPr/>
      <dgm:t>
        <a:bodyPr/>
        <a:lstStyle/>
        <a:p>
          <a:endParaRPr lang="en-IE"/>
        </a:p>
      </dgm:t>
    </dgm:pt>
    <dgm:pt modelId="{29A3CF58-EDC3-482B-8257-0702F15A93A2}" type="pres">
      <dgm:prSet presAssocID="{E9E67321-284C-4371-9BFA-0AF40D3B1FBA}" presName="txOne" presStyleLbl="node0" presStyleIdx="0" presStyleCnt="1" custScaleY="60497" custLinFactNeighborX="-2503" custLinFactNeighborY="-312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1DD5CB04-6914-4B77-A03D-E8A8FC056F2D}" type="pres">
      <dgm:prSet presAssocID="{E9E67321-284C-4371-9BFA-0AF40D3B1FBA}" presName="parTransOne" presStyleCnt="0"/>
      <dgm:spPr/>
      <dgm:t>
        <a:bodyPr/>
        <a:lstStyle/>
        <a:p>
          <a:endParaRPr lang="en-IE"/>
        </a:p>
      </dgm:t>
    </dgm:pt>
    <dgm:pt modelId="{0FE8D2C6-9A88-4B65-B266-DDC54FB121E2}" type="pres">
      <dgm:prSet presAssocID="{E9E67321-284C-4371-9BFA-0AF40D3B1FBA}" presName="horzOne" presStyleCnt="0"/>
      <dgm:spPr/>
      <dgm:t>
        <a:bodyPr/>
        <a:lstStyle/>
        <a:p>
          <a:endParaRPr lang="en-IE"/>
        </a:p>
      </dgm:t>
    </dgm:pt>
    <dgm:pt modelId="{9EB3658B-7F81-425D-9209-59CC46CD8910}" type="pres">
      <dgm:prSet presAssocID="{39D2017E-1811-4239-A9DE-10BB0DBDBD71}" presName="vertTwo" presStyleCnt="0"/>
      <dgm:spPr/>
      <dgm:t>
        <a:bodyPr/>
        <a:lstStyle/>
        <a:p>
          <a:endParaRPr lang="en-IE"/>
        </a:p>
      </dgm:t>
    </dgm:pt>
    <dgm:pt modelId="{63E840AE-0185-410C-95C6-EEBE7D101C36}" type="pres">
      <dgm:prSet presAssocID="{39D2017E-1811-4239-A9DE-10BB0DBDBD71}" presName="txTwo" presStyleLbl="node2" presStyleIdx="0" presStyleCnt="1" custScaleY="12925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F58C1BF-A09E-4070-B7F3-632E3CE41067}" type="pres">
      <dgm:prSet presAssocID="{39D2017E-1811-4239-A9DE-10BB0DBDBD71}" presName="parTransTwo" presStyleCnt="0"/>
      <dgm:spPr/>
      <dgm:t>
        <a:bodyPr/>
        <a:lstStyle/>
        <a:p>
          <a:endParaRPr lang="en-IE"/>
        </a:p>
      </dgm:t>
    </dgm:pt>
    <dgm:pt modelId="{1F92CF63-898E-43A0-BF68-077407F3545B}" type="pres">
      <dgm:prSet presAssocID="{39D2017E-1811-4239-A9DE-10BB0DBDBD71}" presName="horzTwo" presStyleCnt="0"/>
      <dgm:spPr/>
      <dgm:t>
        <a:bodyPr/>
        <a:lstStyle/>
        <a:p>
          <a:endParaRPr lang="en-IE"/>
        </a:p>
      </dgm:t>
    </dgm:pt>
    <dgm:pt modelId="{E3E7238D-735E-4E73-B7D3-7C736E720669}" type="pres">
      <dgm:prSet presAssocID="{6E66D1AD-8AC5-49ED-B2B8-B3324A28FEB6}" presName="vertThree" presStyleCnt="0"/>
      <dgm:spPr/>
      <dgm:t>
        <a:bodyPr/>
        <a:lstStyle/>
        <a:p>
          <a:endParaRPr lang="en-IE"/>
        </a:p>
      </dgm:t>
    </dgm:pt>
    <dgm:pt modelId="{85CEDD58-01C8-4FF1-8519-DA1B39FC69E3}" type="pres">
      <dgm:prSet presAssocID="{6E66D1AD-8AC5-49ED-B2B8-B3324A28FEB6}" presName="txThree" presStyleLbl="node3" presStyleIdx="0" presStyleCnt="1" custScaleY="7516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ABB1F5C-AD8B-4448-983F-DDE4CF011448}" type="pres">
      <dgm:prSet presAssocID="{6E66D1AD-8AC5-49ED-B2B8-B3324A28FEB6}" presName="parTransThree" presStyleCnt="0"/>
      <dgm:spPr/>
    </dgm:pt>
    <dgm:pt modelId="{9DED6768-D061-45EB-8CF6-944D522ABAEA}" type="pres">
      <dgm:prSet presAssocID="{6E66D1AD-8AC5-49ED-B2B8-B3324A28FEB6}" presName="horzThree" presStyleCnt="0"/>
      <dgm:spPr/>
      <dgm:t>
        <a:bodyPr/>
        <a:lstStyle/>
        <a:p>
          <a:endParaRPr lang="en-IE"/>
        </a:p>
      </dgm:t>
    </dgm:pt>
    <dgm:pt modelId="{82C84EE9-F956-4685-B346-554472E24693}" type="pres">
      <dgm:prSet presAssocID="{E4AFFCAD-53EF-4B7F-BB08-6CA52CC5FF7D}" presName="vertFour" presStyleCnt="0">
        <dgm:presLayoutVars>
          <dgm:chPref val="3"/>
        </dgm:presLayoutVars>
      </dgm:prSet>
      <dgm:spPr/>
    </dgm:pt>
    <dgm:pt modelId="{923FFFCC-1F2D-4CF5-9DCD-48B1470E9AD9}" type="pres">
      <dgm:prSet presAssocID="{E4AFFCAD-53EF-4B7F-BB08-6CA52CC5FF7D}" presName="txFour" presStyleLbl="node4" presStyleIdx="0" presStyleCnt="1" custScaleX="102884" custScaleY="10728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D78C617-FF7B-4649-916E-EBF968046202}" type="pres">
      <dgm:prSet presAssocID="{E4AFFCAD-53EF-4B7F-BB08-6CA52CC5FF7D}" presName="horzFour" presStyleCnt="0"/>
      <dgm:spPr/>
    </dgm:pt>
  </dgm:ptLst>
  <dgm:cxnLst>
    <dgm:cxn modelId="{4B932694-83EA-40D9-A2B4-15E12FD8B6ED}" type="presOf" srcId="{E9E67321-284C-4371-9BFA-0AF40D3B1FBA}" destId="{29A3CF58-EDC3-482B-8257-0702F15A93A2}" srcOrd="0" destOrd="0" presId="urn:microsoft.com/office/officeart/2005/8/layout/hierarchy4"/>
    <dgm:cxn modelId="{307CF4EC-E723-4203-8D49-DEF8E1CEEC5F}" type="presOf" srcId="{E4AFFCAD-53EF-4B7F-BB08-6CA52CC5FF7D}" destId="{923FFFCC-1F2D-4CF5-9DCD-48B1470E9AD9}" srcOrd="0" destOrd="0" presId="urn:microsoft.com/office/officeart/2005/8/layout/hierarchy4"/>
    <dgm:cxn modelId="{4AA44FF8-6EE1-47B1-A934-313DD660CF21}" type="presOf" srcId="{39D2017E-1811-4239-A9DE-10BB0DBDBD71}" destId="{63E840AE-0185-410C-95C6-EEBE7D101C36}" srcOrd="0" destOrd="0" presId="urn:microsoft.com/office/officeart/2005/8/layout/hierarchy4"/>
    <dgm:cxn modelId="{E58D35CB-DE74-4915-B93C-9DEFDE707C71}" srcId="{A61F8DFE-579B-4AFA-BF98-2DAD97907252}" destId="{E9E67321-284C-4371-9BFA-0AF40D3B1FBA}" srcOrd="0" destOrd="0" parTransId="{01A53845-D5DF-478D-873E-37265CE70046}" sibTransId="{7FA414D5-66A9-423D-8EEF-278299F993D5}"/>
    <dgm:cxn modelId="{54544989-8ECC-4552-AE1C-20B77EA88EA8}" type="presOf" srcId="{A61F8DFE-579B-4AFA-BF98-2DAD97907252}" destId="{E73AA97E-FB6A-4FCD-B5D3-3A15934766DA}" srcOrd="0" destOrd="0" presId="urn:microsoft.com/office/officeart/2005/8/layout/hierarchy4"/>
    <dgm:cxn modelId="{CDB5ED20-B02F-4155-8747-FF91D4F23EDC}" srcId="{6E66D1AD-8AC5-49ED-B2B8-B3324A28FEB6}" destId="{E4AFFCAD-53EF-4B7F-BB08-6CA52CC5FF7D}" srcOrd="0" destOrd="0" parTransId="{95228139-FA2F-4180-8908-8EE7D699DE92}" sibTransId="{B5452EF7-7EC1-4C4C-8066-57D07C07C0C3}"/>
    <dgm:cxn modelId="{8FCEE77C-B963-46E8-81F7-243841795C32}" type="presOf" srcId="{6E66D1AD-8AC5-49ED-B2B8-B3324A28FEB6}" destId="{85CEDD58-01C8-4FF1-8519-DA1B39FC69E3}" srcOrd="0" destOrd="0" presId="urn:microsoft.com/office/officeart/2005/8/layout/hierarchy4"/>
    <dgm:cxn modelId="{2B84DC9C-CB2C-4D70-B245-B2A2115B80DB}" srcId="{39D2017E-1811-4239-A9DE-10BB0DBDBD71}" destId="{6E66D1AD-8AC5-49ED-B2B8-B3324A28FEB6}" srcOrd="0" destOrd="0" parTransId="{378B877C-6DF1-42AD-8CC8-66ABA8B21D08}" sibTransId="{22924322-7BE8-4C80-B98D-569F9E8B9774}"/>
    <dgm:cxn modelId="{729C5875-FCEE-4770-8D54-99B5D23F25D7}" srcId="{E9E67321-284C-4371-9BFA-0AF40D3B1FBA}" destId="{39D2017E-1811-4239-A9DE-10BB0DBDBD71}" srcOrd="0" destOrd="0" parTransId="{60B561A9-B7B7-4949-BE5F-E2257292813C}" sibTransId="{C5194C62-0AB1-43A3-8854-3A95621931C2}"/>
    <dgm:cxn modelId="{67271A51-9030-48E6-8B5F-FA699F67B772}" type="presParOf" srcId="{E73AA97E-FB6A-4FCD-B5D3-3A15934766DA}" destId="{3980C3A0-0215-4090-8E1D-B8DA785DC138}" srcOrd="0" destOrd="0" presId="urn:microsoft.com/office/officeart/2005/8/layout/hierarchy4"/>
    <dgm:cxn modelId="{F09016BD-482A-4B63-A262-5F6AB39763CE}" type="presParOf" srcId="{3980C3A0-0215-4090-8E1D-B8DA785DC138}" destId="{29A3CF58-EDC3-482B-8257-0702F15A93A2}" srcOrd="0" destOrd="0" presId="urn:microsoft.com/office/officeart/2005/8/layout/hierarchy4"/>
    <dgm:cxn modelId="{1F578407-064B-44AB-AC93-9310161AE7BA}" type="presParOf" srcId="{3980C3A0-0215-4090-8E1D-B8DA785DC138}" destId="{1DD5CB04-6914-4B77-A03D-E8A8FC056F2D}" srcOrd="1" destOrd="0" presId="urn:microsoft.com/office/officeart/2005/8/layout/hierarchy4"/>
    <dgm:cxn modelId="{B5CB8CBC-08E8-4ACB-A734-6840B70056D0}" type="presParOf" srcId="{3980C3A0-0215-4090-8E1D-B8DA785DC138}" destId="{0FE8D2C6-9A88-4B65-B266-DDC54FB121E2}" srcOrd="2" destOrd="0" presId="urn:microsoft.com/office/officeart/2005/8/layout/hierarchy4"/>
    <dgm:cxn modelId="{0DC2F672-B2C9-4FB2-91CE-EC9D4932FBDD}" type="presParOf" srcId="{0FE8D2C6-9A88-4B65-B266-DDC54FB121E2}" destId="{9EB3658B-7F81-425D-9209-59CC46CD8910}" srcOrd="0" destOrd="0" presId="urn:microsoft.com/office/officeart/2005/8/layout/hierarchy4"/>
    <dgm:cxn modelId="{0FC59D7B-F80B-4514-BF87-67BD3D657B25}" type="presParOf" srcId="{9EB3658B-7F81-425D-9209-59CC46CD8910}" destId="{63E840AE-0185-410C-95C6-EEBE7D101C36}" srcOrd="0" destOrd="0" presId="urn:microsoft.com/office/officeart/2005/8/layout/hierarchy4"/>
    <dgm:cxn modelId="{8E94FBA2-6E5E-4D90-9857-BAF9E4C7DCC8}" type="presParOf" srcId="{9EB3658B-7F81-425D-9209-59CC46CD8910}" destId="{7F58C1BF-A09E-4070-B7F3-632E3CE41067}" srcOrd="1" destOrd="0" presId="urn:microsoft.com/office/officeart/2005/8/layout/hierarchy4"/>
    <dgm:cxn modelId="{F626D688-BCB7-46A4-9143-762B5ABC5992}" type="presParOf" srcId="{9EB3658B-7F81-425D-9209-59CC46CD8910}" destId="{1F92CF63-898E-43A0-BF68-077407F3545B}" srcOrd="2" destOrd="0" presId="urn:microsoft.com/office/officeart/2005/8/layout/hierarchy4"/>
    <dgm:cxn modelId="{9678CC49-06DA-42BA-B3A6-16A82A075148}" type="presParOf" srcId="{1F92CF63-898E-43A0-BF68-077407F3545B}" destId="{E3E7238D-735E-4E73-B7D3-7C736E720669}" srcOrd="0" destOrd="0" presId="urn:microsoft.com/office/officeart/2005/8/layout/hierarchy4"/>
    <dgm:cxn modelId="{F74F55EE-2B51-4BE1-AE31-0C289CBA9BF5}" type="presParOf" srcId="{E3E7238D-735E-4E73-B7D3-7C736E720669}" destId="{85CEDD58-01C8-4FF1-8519-DA1B39FC69E3}" srcOrd="0" destOrd="0" presId="urn:microsoft.com/office/officeart/2005/8/layout/hierarchy4"/>
    <dgm:cxn modelId="{9A877CEC-24BD-4E1C-AEC8-EA8D0DE01CEA}" type="presParOf" srcId="{E3E7238D-735E-4E73-B7D3-7C736E720669}" destId="{AABB1F5C-AD8B-4448-983F-DDE4CF011448}" srcOrd="1" destOrd="0" presId="urn:microsoft.com/office/officeart/2005/8/layout/hierarchy4"/>
    <dgm:cxn modelId="{665F3478-986B-4D3E-9490-E8510CA5F8C4}" type="presParOf" srcId="{E3E7238D-735E-4E73-B7D3-7C736E720669}" destId="{9DED6768-D061-45EB-8CF6-944D522ABAEA}" srcOrd="2" destOrd="0" presId="urn:microsoft.com/office/officeart/2005/8/layout/hierarchy4"/>
    <dgm:cxn modelId="{C52E7146-7D4B-47A8-BAB1-B044ADB7F73F}" type="presParOf" srcId="{9DED6768-D061-45EB-8CF6-944D522ABAEA}" destId="{82C84EE9-F956-4685-B346-554472E24693}" srcOrd="0" destOrd="0" presId="urn:microsoft.com/office/officeart/2005/8/layout/hierarchy4"/>
    <dgm:cxn modelId="{CD074CB7-58A8-42B0-9538-32E49D5A7B92}" type="presParOf" srcId="{82C84EE9-F956-4685-B346-554472E24693}" destId="{923FFFCC-1F2D-4CF5-9DCD-48B1470E9AD9}" srcOrd="0" destOrd="0" presId="urn:microsoft.com/office/officeart/2005/8/layout/hierarchy4"/>
    <dgm:cxn modelId="{49142571-0299-4190-BB13-BD26A3816CC5}" type="presParOf" srcId="{82C84EE9-F956-4685-B346-554472E24693}" destId="{ED78C617-FF7B-4649-916E-EBF9680462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1F8DFE-579B-4AFA-BF98-2DAD9790725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E9E67321-284C-4371-9BFA-0AF40D3B1FBA}">
      <dgm:prSet phldrT="[Text]" custT="1"/>
      <dgm:spPr>
        <a:solidFill>
          <a:schemeClr val="tx2"/>
        </a:solidFill>
      </dgm:spPr>
      <dgm:t>
        <a:bodyPr anchor="ctr" anchorCtr="0"/>
        <a:lstStyle/>
        <a:p>
          <a:r>
            <a:rPr lang="en-IE" sz="2000" dirty="0" smtClean="0"/>
            <a:t>Bankruptcy</a:t>
          </a:r>
          <a:endParaRPr lang="en-IE" sz="2000" dirty="0"/>
        </a:p>
      </dgm:t>
    </dgm:pt>
    <dgm:pt modelId="{01A53845-D5DF-478D-873E-37265CE70046}" type="parTrans" cxnId="{E58D35CB-DE74-4915-B93C-9DEFDE707C71}">
      <dgm:prSet/>
      <dgm:spPr/>
      <dgm:t>
        <a:bodyPr/>
        <a:lstStyle/>
        <a:p>
          <a:endParaRPr lang="en-IE"/>
        </a:p>
      </dgm:t>
    </dgm:pt>
    <dgm:pt modelId="{7FA414D5-66A9-423D-8EEF-278299F993D5}" type="sibTrans" cxnId="{E58D35CB-DE74-4915-B93C-9DEFDE707C71}">
      <dgm:prSet/>
      <dgm:spPr/>
      <dgm:t>
        <a:bodyPr/>
        <a:lstStyle/>
        <a:p>
          <a:endParaRPr lang="en-IE"/>
        </a:p>
      </dgm:t>
    </dgm:pt>
    <dgm:pt modelId="{39D2017E-1811-4239-A9DE-10BB0DBDBD71}">
      <dgm:prSet phldrT="[Text]"/>
      <dgm:spPr>
        <a:solidFill>
          <a:schemeClr val="tx2"/>
        </a:solidFill>
      </dgm:spPr>
      <dgm:t>
        <a:bodyPr/>
        <a:lstStyle/>
        <a:p>
          <a:r>
            <a:rPr lang="en-IE" b="1" dirty="0" smtClean="0"/>
            <a:t>Immediate Relief</a:t>
          </a:r>
        </a:p>
        <a:p>
          <a:r>
            <a:rPr lang="en-IE" b="1" dirty="0" smtClean="0"/>
            <a:t>Duration: </a:t>
          </a:r>
        </a:p>
        <a:p>
          <a:r>
            <a:rPr lang="en-IE" dirty="0" smtClean="0"/>
            <a:t>1 Year; </a:t>
          </a:r>
          <a:r>
            <a:rPr lang="en-IE" b="0" dirty="0" smtClean="0"/>
            <a:t>Income contribution up to 3 years</a:t>
          </a:r>
          <a:endParaRPr lang="en-IE" dirty="0" smtClean="0"/>
        </a:p>
      </dgm:t>
    </dgm:pt>
    <dgm:pt modelId="{C5194C62-0AB1-43A3-8854-3A95621931C2}" type="sibTrans" cxnId="{729C5875-FCEE-4770-8D54-99B5D23F25D7}">
      <dgm:prSet/>
      <dgm:spPr/>
      <dgm:t>
        <a:bodyPr/>
        <a:lstStyle/>
        <a:p>
          <a:endParaRPr lang="en-IE"/>
        </a:p>
      </dgm:t>
    </dgm:pt>
    <dgm:pt modelId="{60B561A9-B7B7-4949-BE5F-E2257292813C}" type="parTrans" cxnId="{729C5875-FCEE-4770-8D54-99B5D23F25D7}">
      <dgm:prSet/>
      <dgm:spPr/>
      <dgm:t>
        <a:bodyPr/>
        <a:lstStyle/>
        <a:p>
          <a:endParaRPr lang="en-IE"/>
        </a:p>
      </dgm:t>
    </dgm:pt>
    <dgm:pt modelId="{6E66D1AD-8AC5-49ED-B2B8-B3324A28FEB6}">
      <dgm:prSet phldrT="[Text]" custT="1"/>
      <dgm:spPr>
        <a:solidFill>
          <a:schemeClr val="tx2"/>
        </a:solidFill>
      </dgm:spPr>
      <dgm:t>
        <a:bodyPr/>
        <a:lstStyle/>
        <a:p>
          <a:r>
            <a:rPr lang="en-IE" sz="2400" dirty="0" smtClean="0"/>
            <a:t>All debts settled</a:t>
          </a:r>
          <a:endParaRPr lang="en-IE" sz="2400" dirty="0"/>
        </a:p>
      </dgm:t>
    </dgm:pt>
    <dgm:pt modelId="{378B877C-6DF1-42AD-8CC8-66ABA8B21D08}" type="parTrans" cxnId="{2B84DC9C-CB2C-4D70-B245-B2A2115B80DB}">
      <dgm:prSet/>
      <dgm:spPr/>
      <dgm:t>
        <a:bodyPr/>
        <a:lstStyle/>
        <a:p>
          <a:endParaRPr lang="en-IE"/>
        </a:p>
      </dgm:t>
    </dgm:pt>
    <dgm:pt modelId="{22924322-7BE8-4C80-B98D-569F9E8B9774}" type="sibTrans" cxnId="{2B84DC9C-CB2C-4D70-B245-B2A2115B80DB}">
      <dgm:prSet/>
      <dgm:spPr/>
      <dgm:t>
        <a:bodyPr/>
        <a:lstStyle/>
        <a:p>
          <a:endParaRPr lang="en-IE"/>
        </a:p>
      </dgm:t>
    </dgm:pt>
    <dgm:pt modelId="{E4AFFCAD-53EF-4B7F-BB08-6CA52CC5FF7D}">
      <dgm:prSet phldrT="[Text]" custT="1"/>
      <dgm:spPr>
        <a:solidFill>
          <a:schemeClr val="tx2"/>
        </a:solidFill>
      </dgm:spPr>
      <dgm:t>
        <a:bodyPr anchor="ctr" anchorCtr="0"/>
        <a:lstStyle/>
        <a:p>
          <a:r>
            <a:rPr lang="en-IE" sz="2800" b="0" dirty="0" smtClean="0"/>
            <a:t>No Voting</a:t>
          </a:r>
        </a:p>
      </dgm:t>
    </dgm:pt>
    <dgm:pt modelId="{95228139-FA2F-4180-8908-8EE7D699DE92}" type="parTrans" cxnId="{CDB5ED20-B02F-4155-8747-FF91D4F23EDC}">
      <dgm:prSet/>
      <dgm:spPr/>
      <dgm:t>
        <a:bodyPr/>
        <a:lstStyle/>
        <a:p>
          <a:endParaRPr lang="en-IE"/>
        </a:p>
      </dgm:t>
    </dgm:pt>
    <dgm:pt modelId="{B5452EF7-7EC1-4C4C-8066-57D07C07C0C3}" type="sibTrans" cxnId="{CDB5ED20-B02F-4155-8747-FF91D4F23EDC}">
      <dgm:prSet/>
      <dgm:spPr/>
      <dgm:t>
        <a:bodyPr/>
        <a:lstStyle/>
        <a:p>
          <a:endParaRPr lang="en-IE"/>
        </a:p>
      </dgm:t>
    </dgm:pt>
    <dgm:pt modelId="{E73AA97E-FB6A-4FCD-B5D3-3A15934766DA}" type="pres">
      <dgm:prSet presAssocID="{A61F8DFE-579B-4AFA-BF98-2DAD979072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3980C3A0-0215-4090-8E1D-B8DA785DC138}" type="pres">
      <dgm:prSet presAssocID="{E9E67321-284C-4371-9BFA-0AF40D3B1FBA}" presName="vertOne" presStyleCnt="0"/>
      <dgm:spPr/>
      <dgm:t>
        <a:bodyPr/>
        <a:lstStyle/>
        <a:p>
          <a:endParaRPr lang="en-IE"/>
        </a:p>
      </dgm:t>
    </dgm:pt>
    <dgm:pt modelId="{29A3CF58-EDC3-482B-8257-0702F15A93A2}" type="pres">
      <dgm:prSet presAssocID="{E9E67321-284C-4371-9BFA-0AF40D3B1FBA}" presName="txOne" presStyleLbl="node0" presStyleIdx="0" presStyleCnt="1" custScaleY="60497" custLinFactNeighborX="-2503" custLinFactNeighborY="-3128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1DD5CB04-6914-4B77-A03D-E8A8FC056F2D}" type="pres">
      <dgm:prSet presAssocID="{E9E67321-284C-4371-9BFA-0AF40D3B1FBA}" presName="parTransOne" presStyleCnt="0"/>
      <dgm:spPr/>
      <dgm:t>
        <a:bodyPr/>
        <a:lstStyle/>
        <a:p>
          <a:endParaRPr lang="en-IE"/>
        </a:p>
      </dgm:t>
    </dgm:pt>
    <dgm:pt modelId="{0FE8D2C6-9A88-4B65-B266-DDC54FB121E2}" type="pres">
      <dgm:prSet presAssocID="{E9E67321-284C-4371-9BFA-0AF40D3B1FBA}" presName="horzOne" presStyleCnt="0"/>
      <dgm:spPr/>
      <dgm:t>
        <a:bodyPr/>
        <a:lstStyle/>
        <a:p>
          <a:endParaRPr lang="en-IE"/>
        </a:p>
      </dgm:t>
    </dgm:pt>
    <dgm:pt modelId="{9EB3658B-7F81-425D-9209-59CC46CD8910}" type="pres">
      <dgm:prSet presAssocID="{39D2017E-1811-4239-A9DE-10BB0DBDBD71}" presName="vertTwo" presStyleCnt="0"/>
      <dgm:spPr/>
      <dgm:t>
        <a:bodyPr/>
        <a:lstStyle/>
        <a:p>
          <a:endParaRPr lang="en-IE"/>
        </a:p>
      </dgm:t>
    </dgm:pt>
    <dgm:pt modelId="{63E840AE-0185-410C-95C6-EEBE7D101C36}" type="pres">
      <dgm:prSet presAssocID="{39D2017E-1811-4239-A9DE-10BB0DBDBD71}" presName="txTwo" presStyleLbl="node2" presStyleIdx="0" presStyleCnt="1" custScaleY="12925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F58C1BF-A09E-4070-B7F3-632E3CE41067}" type="pres">
      <dgm:prSet presAssocID="{39D2017E-1811-4239-A9DE-10BB0DBDBD71}" presName="parTransTwo" presStyleCnt="0"/>
      <dgm:spPr/>
      <dgm:t>
        <a:bodyPr/>
        <a:lstStyle/>
        <a:p>
          <a:endParaRPr lang="en-IE"/>
        </a:p>
      </dgm:t>
    </dgm:pt>
    <dgm:pt modelId="{1F92CF63-898E-43A0-BF68-077407F3545B}" type="pres">
      <dgm:prSet presAssocID="{39D2017E-1811-4239-A9DE-10BB0DBDBD71}" presName="horzTwo" presStyleCnt="0"/>
      <dgm:spPr/>
      <dgm:t>
        <a:bodyPr/>
        <a:lstStyle/>
        <a:p>
          <a:endParaRPr lang="en-IE"/>
        </a:p>
      </dgm:t>
    </dgm:pt>
    <dgm:pt modelId="{E3E7238D-735E-4E73-B7D3-7C736E720669}" type="pres">
      <dgm:prSet presAssocID="{6E66D1AD-8AC5-49ED-B2B8-B3324A28FEB6}" presName="vertThree" presStyleCnt="0"/>
      <dgm:spPr/>
      <dgm:t>
        <a:bodyPr/>
        <a:lstStyle/>
        <a:p>
          <a:endParaRPr lang="en-IE"/>
        </a:p>
      </dgm:t>
    </dgm:pt>
    <dgm:pt modelId="{85CEDD58-01C8-4FF1-8519-DA1B39FC69E3}" type="pres">
      <dgm:prSet presAssocID="{6E66D1AD-8AC5-49ED-B2B8-B3324A28FEB6}" presName="txThree" presStyleLbl="node3" presStyleIdx="0" presStyleCnt="1" custScaleY="75162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ABB1F5C-AD8B-4448-983F-DDE4CF011448}" type="pres">
      <dgm:prSet presAssocID="{6E66D1AD-8AC5-49ED-B2B8-B3324A28FEB6}" presName="parTransThree" presStyleCnt="0"/>
      <dgm:spPr/>
    </dgm:pt>
    <dgm:pt modelId="{9DED6768-D061-45EB-8CF6-944D522ABAEA}" type="pres">
      <dgm:prSet presAssocID="{6E66D1AD-8AC5-49ED-B2B8-B3324A28FEB6}" presName="horzThree" presStyleCnt="0"/>
      <dgm:spPr/>
      <dgm:t>
        <a:bodyPr/>
        <a:lstStyle/>
        <a:p>
          <a:endParaRPr lang="en-IE"/>
        </a:p>
      </dgm:t>
    </dgm:pt>
    <dgm:pt modelId="{82C84EE9-F956-4685-B346-554472E24693}" type="pres">
      <dgm:prSet presAssocID="{E4AFFCAD-53EF-4B7F-BB08-6CA52CC5FF7D}" presName="vertFour" presStyleCnt="0">
        <dgm:presLayoutVars>
          <dgm:chPref val="3"/>
        </dgm:presLayoutVars>
      </dgm:prSet>
      <dgm:spPr/>
    </dgm:pt>
    <dgm:pt modelId="{923FFFCC-1F2D-4CF5-9DCD-48B1470E9AD9}" type="pres">
      <dgm:prSet presAssocID="{E4AFFCAD-53EF-4B7F-BB08-6CA52CC5FF7D}" presName="txFour" presStyleLbl="node4" presStyleIdx="0" presStyleCnt="1" custScaleX="102884" custScaleY="10728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ED78C617-FF7B-4649-916E-EBF968046202}" type="pres">
      <dgm:prSet presAssocID="{E4AFFCAD-53EF-4B7F-BB08-6CA52CC5FF7D}" presName="horzFour" presStyleCnt="0"/>
      <dgm:spPr/>
    </dgm:pt>
  </dgm:ptLst>
  <dgm:cxnLst>
    <dgm:cxn modelId="{4E9EB610-7125-43DB-9D19-4DEFEB3AB1D4}" type="presOf" srcId="{E4AFFCAD-53EF-4B7F-BB08-6CA52CC5FF7D}" destId="{923FFFCC-1F2D-4CF5-9DCD-48B1470E9AD9}" srcOrd="0" destOrd="0" presId="urn:microsoft.com/office/officeart/2005/8/layout/hierarchy4"/>
    <dgm:cxn modelId="{B0F5E221-1EA5-4730-8159-49DE70BC4CB8}" type="presOf" srcId="{6E66D1AD-8AC5-49ED-B2B8-B3324A28FEB6}" destId="{85CEDD58-01C8-4FF1-8519-DA1B39FC69E3}" srcOrd="0" destOrd="0" presId="urn:microsoft.com/office/officeart/2005/8/layout/hierarchy4"/>
    <dgm:cxn modelId="{CDB5ED20-B02F-4155-8747-FF91D4F23EDC}" srcId="{6E66D1AD-8AC5-49ED-B2B8-B3324A28FEB6}" destId="{E4AFFCAD-53EF-4B7F-BB08-6CA52CC5FF7D}" srcOrd="0" destOrd="0" parTransId="{95228139-FA2F-4180-8908-8EE7D699DE92}" sibTransId="{B5452EF7-7EC1-4C4C-8066-57D07C07C0C3}"/>
    <dgm:cxn modelId="{2B84DC9C-CB2C-4D70-B245-B2A2115B80DB}" srcId="{39D2017E-1811-4239-A9DE-10BB0DBDBD71}" destId="{6E66D1AD-8AC5-49ED-B2B8-B3324A28FEB6}" srcOrd="0" destOrd="0" parTransId="{378B877C-6DF1-42AD-8CC8-66ABA8B21D08}" sibTransId="{22924322-7BE8-4C80-B98D-569F9E8B9774}"/>
    <dgm:cxn modelId="{B52CD4B4-0953-4F70-BC10-C5E26248A8CC}" type="presOf" srcId="{39D2017E-1811-4239-A9DE-10BB0DBDBD71}" destId="{63E840AE-0185-410C-95C6-EEBE7D101C36}" srcOrd="0" destOrd="0" presId="urn:microsoft.com/office/officeart/2005/8/layout/hierarchy4"/>
    <dgm:cxn modelId="{E58D35CB-DE74-4915-B93C-9DEFDE707C71}" srcId="{A61F8DFE-579B-4AFA-BF98-2DAD97907252}" destId="{E9E67321-284C-4371-9BFA-0AF40D3B1FBA}" srcOrd="0" destOrd="0" parTransId="{01A53845-D5DF-478D-873E-37265CE70046}" sibTransId="{7FA414D5-66A9-423D-8EEF-278299F993D5}"/>
    <dgm:cxn modelId="{D99AEBCE-21EB-4A4B-8A3D-B20CB76023E7}" type="presOf" srcId="{A61F8DFE-579B-4AFA-BF98-2DAD97907252}" destId="{E73AA97E-FB6A-4FCD-B5D3-3A15934766DA}" srcOrd="0" destOrd="0" presId="urn:microsoft.com/office/officeart/2005/8/layout/hierarchy4"/>
    <dgm:cxn modelId="{130F5909-9CFA-44A3-93E8-49D7FA279283}" type="presOf" srcId="{E9E67321-284C-4371-9BFA-0AF40D3B1FBA}" destId="{29A3CF58-EDC3-482B-8257-0702F15A93A2}" srcOrd="0" destOrd="0" presId="urn:microsoft.com/office/officeart/2005/8/layout/hierarchy4"/>
    <dgm:cxn modelId="{729C5875-FCEE-4770-8D54-99B5D23F25D7}" srcId="{E9E67321-284C-4371-9BFA-0AF40D3B1FBA}" destId="{39D2017E-1811-4239-A9DE-10BB0DBDBD71}" srcOrd="0" destOrd="0" parTransId="{60B561A9-B7B7-4949-BE5F-E2257292813C}" sibTransId="{C5194C62-0AB1-43A3-8854-3A95621931C2}"/>
    <dgm:cxn modelId="{241FFEDB-6BD4-46A1-8504-65B77AB3272D}" type="presParOf" srcId="{E73AA97E-FB6A-4FCD-B5D3-3A15934766DA}" destId="{3980C3A0-0215-4090-8E1D-B8DA785DC138}" srcOrd="0" destOrd="0" presId="urn:microsoft.com/office/officeart/2005/8/layout/hierarchy4"/>
    <dgm:cxn modelId="{89817D8C-2BA2-4153-AD72-041355726572}" type="presParOf" srcId="{3980C3A0-0215-4090-8E1D-B8DA785DC138}" destId="{29A3CF58-EDC3-482B-8257-0702F15A93A2}" srcOrd="0" destOrd="0" presId="urn:microsoft.com/office/officeart/2005/8/layout/hierarchy4"/>
    <dgm:cxn modelId="{7A5789FD-5D81-448E-885F-468A1A99ABBC}" type="presParOf" srcId="{3980C3A0-0215-4090-8E1D-B8DA785DC138}" destId="{1DD5CB04-6914-4B77-A03D-E8A8FC056F2D}" srcOrd="1" destOrd="0" presId="urn:microsoft.com/office/officeart/2005/8/layout/hierarchy4"/>
    <dgm:cxn modelId="{5D30CC95-6547-4C62-B023-078CE7B92F77}" type="presParOf" srcId="{3980C3A0-0215-4090-8E1D-B8DA785DC138}" destId="{0FE8D2C6-9A88-4B65-B266-DDC54FB121E2}" srcOrd="2" destOrd="0" presId="urn:microsoft.com/office/officeart/2005/8/layout/hierarchy4"/>
    <dgm:cxn modelId="{547DF0FE-8F74-406F-9958-559AC1941E5F}" type="presParOf" srcId="{0FE8D2C6-9A88-4B65-B266-DDC54FB121E2}" destId="{9EB3658B-7F81-425D-9209-59CC46CD8910}" srcOrd="0" destOrd="0" presId="urn:microsoft.com/office/officeart/2005/8/layout/hierarchy4"/>
    <dgm:cxn modelId="{E40053F9-A76A-472E-A59B-1E18B3D337A9}" type="presParOf" srcId="{9EB3658B-7F81-425D-9209-59CC46CD8910}" destId="{63E840AE-0185-410C-95C6-EEBE7D101C36}" srcOrd="0" destOrd="0" presId="urn:microsoft.com/office/officeart/2005/8/layout/hierarchy4"/>
    <dgm:cxn modelId="{B9C32652-D7FD-4B6F-949B-8846875C37A5}" type="presParOf" srcId="{9EB3658B-7F81-425D-9209-59CC46CD8910}" destId="{7F58C1BF-A09E-4070-B7F3-632E3CE41067}" srcOrd="1" destOrd="0" presId="urn:microsoft.com/office/officeart/2005/8/layout/hierarchy4"/>
    <dgm:cxn modelId="{7109BF46-8A71-4E74-8B53-82EEC98857CF}" type="presParOf" srcId="{9EB3658B-7F81-425D-9209-59CC46CD8910}" destId="{1F92CF63-898E-43A0-BF68-077407F3545B}" srcOrd="2" destOrd="0" presId="urn:microsoft.com/office/officeart/2005/8/layout/hierarchy4"/>
    <dgm:cxn modelId="{A281E791-EBDB-4768-97E6-BB56AC400348}" type="presParOf" srcId="{1F92CF63-898E-43A0-BF68-077407F3545B}" destId="{E3E7238D-735E-4E73-B7D3-7C736E720669}" srcOrd="0" destOrd="0" presId="urn:microsoft.com/office/officeart/2005/8/layout/hierarchy4"/>
    <dgm:cxn modelId="{45EBF1B4-845D-49CF-B4E3-7ACA60167267}" type="presParOf" srcId="{E3E7238D-735E-4E73-B7D3-7C736E720669}" destId="{85CEDD58-01C8-4FF1-8519-DA1B39FC69E3}" srcOrd="0" destOrd="0" presId="urn:microsoft.com/office/officeart/2005/8/layout/hierarchy4"/>
    <dgm:cxn modelId="{40848EE7-9D3B-44F0-86C2-C7A7B419F0F0}" type="presParOf" srcId="{E3E7238D-735E-4E73-B7D3-7C736E720669}" destId="{AABB1F5C-AD8B-4448-983F-DDE4CF011448}" srcOrd="1" destOrd="0" presId="urn:microsoft.com/office/officeart/2005/8/layout/hierarchy4"/>
    <dgm:cxn modelId="{85D7112A-F422-405F-AA9A-DD43A349314F}" type="presParOf" srcId="{E3E7238D-735E-4E73-B7D3-7C736E720669}" destId="{9DED6768-D061-45EB-8CF6-944D522ABAEA}" srcOrd="2" destOrd="0" presId="urn:microsoft.com/office/officeart/2005/8/layout/hierarchy4"/>
    <dgm:cxn modelId="{1AA8D94E-6A82-4C96-9DB7-F5FB78754A01}" type="presParOf" srcId="{9DED6768-D061-45EB-8CF6-944D522ABAEA}" destId="{82C84EE9-F956-4685-B346-554472E24693}" srcOrd="0" destOrd="0" presId="urn:microsoft.com/office/officeart/2005/8/layout/hierarchy4"/>
    <dgm:cxn modelId="{ED42E5FD-9EC5-44B5-B1F2-25F28987C8EB}" type="presParOf" srcId="{82C84EE9-F956-4685-B346-554472E24693}" destId="{923FFFCC-1F2D-4CF5-9DCD-48B1470E9AD9}" srcOrd="0" destOrd="0" presId="urn:microsoft.com/office/officeart/2005/8/layout/hierarchy4"/>
    <dgm:cxn modelId="{0173D80D-DB50-49AC-A3B3-E2194A70F2A1}" type="presParOf" srcId="{82C84EE9-F956-4685-B346-554472E24693}" destId="{ED78C617-FF7B-4649-916E-EBF9680462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C49BB-84C9-4BB1-B143-03B3D4908483}">
      <dsp:nvSpPr>
        <dsp:cNvPr id="0" name=""/>
        <dsp:cNvSpPr/>
      </dsp:nvSpPr>
      <dsp:spPr>
        <a:xfrm>
          <a:off x="1142" y="1989"/>
          <a:ext cx="2337714" cy="784488"/>
        </a:xfrm>
        <a:prstGeom prst="roundRect">
          <a:avLst>
            <a:gd name="adj" fmla="val 10000"/>
          </a:avLst>
        </a:prstGeom>
        <a:solidFill>
          <a:srgbClr val="65AD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Debt Relief Notice  (DRN)</a:t>
          </a:r>
          <a:endParaRPr lang="en-IE" sz="2000" kern="1200" dirty="0"/>
        </a:p>
      </dsp:txBody>
      <dsp:txXfrm>
        <a:off x="24119" y="24966"/>
        <a:ext cx="2291760" cy="738534"/>
      </dsp:txXfrm>
    </dsp:sp>
    <dsp:sp modelId="{9E8A0785-5619-4D6A-A5E2-47B3EC860799}">
      <dsp:nvSpPr>
        <dsp:cNvPr id="0" name=""/>
        <dsp:cNvSpPr/>
      </dsp:nvSpPr>
      <dsp:spPr>
        <a:xfrm>
          <a:off x="0" y="792088"/>
          <a:ext cx="2333151" cy="1526747"/>
        </a:xfrm>
        <a:prstGeom prst="roundRect">
          <a:avLst>
            <a:gd name="adj" fmla="val 10000"/>
          </a:avLst>
        </a:prstGeom>
        <a:solidFill>
          <a:srgbClr val="65AD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Immediate Relief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Supervision up to 3 Years</a:t>
          </a:r>
          <a:endParaRPr lang="en-IE" sz="1800" kern="1200" dirty="0"/>
        </a:p>
      </dsp:txBody>
      <dsp:txXfrm>
        <a:off x="44717" y="836805"/>
        <a:ext cx="2243717" cy="1437313"/>
      </dsp:txXfrm>
    </dsp:sp>
    <dsp:sp modelId="{D2CC636D-DA5B-4FC6-AA16-E77AC57040EC}">
      <dsp:nvSpPr>
        <dsp:cNvPr id="0" name=""/>
        <dsp:cNvSpPr/>
      </dsp:nvSpPr>
      <dsp:spPr>
        <a:xfrm>
          <a:off x="7974" y="2407027"/>
          <a:ext cx="2324050" cy="943036"/>
        </a:xfrm>
        <a:prstGeom prst="roundRect">
          <a:avLst>
            <a:gd name="adj" fmla="val 10000"/>
          </a:avLst>
        </a:prstGeom>
        <a:solidFill>
          <a:srgbClr val="65AD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Debt &lt; €35,000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000" kern="1200" dirty="0" smtClean="0"/>
        </a:p>
      </dsp:txBody>
      <dsp:txXfrm>
        <a:off x="35595" y="2434648"/>
        <a:ext cx="2268808" cy="887794"/>
      </dsp:txXfrm>
    </dsp:sp>
    <dsp:sp modelId="{848980BC-386F-4E68-88E1-3C173FB26437}">
      <dsp:nvSpPr>
        <dsp:cNvPr id="0" name=""/>
        <dsp:cNvSpPr/>
      </dsp:nvSpPr>
      <dsp:spPr>
        <a:xfrm>
          <a:off x="0" y="3380313"/>
          <a:ext cx="2324050" cy="1353045"/>
        </a:xfrm>
        <a:prstGeom prst="roundRect">
          <a:avLst>
            <a:gd name="adj" fmla="val 10000"/>
          </a:avLst>
        </a:prstGeom>
        <a:solidFill>
          <a:srgbClr val="65AD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No Voting</a:t>
          </a:r>
        </a:p>
      </dsp:txBody>
      <dsp:txXfrm>
        <a:off x="39629" y="3419942"/>
        <a:ext cx="2244792" cy="1273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92F61-9898-4FCB-84B2-E579BD4BD1CB}">
      <dsp:nvSpPr>
        <dsp:cNvPr id="0" name=""/>
        <dsp:cNvSpPr/>
      </dsp:nvSpPr>
      <dsp:spPr>
        <a:xfrm>
          <a:off x="1142" y="2131"/>
          <a:ext cx="2337714" cy="894946"/>
        </a:xfrm>
        <a:prstGeom prst="roundRect">
          <a:avLst>
            <a:gd name="adj" fmla="val 10000"/>
          </a:avLst>
        </a:prstGeom>
        <a:solidFill>
          <a:srgbClr val="666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/>
            <a:t>Debt Settlement Arrangement (DSA)</a:t>
          </a:r>
          <a:endParaRPr lang="en-IE" sz="2100" kern="1200" dirty="0"/>
        </a:p>
      </dsp:txBody>
      <dsp:txXfrm>
        <a:off x="27354" y="28343"/>
        <a:ext cx="2285290" cy="842522"/>
      </dsp:txXfrm>
    </dsp:sp>
    <dsp:sp modelId="{651518DB-F5F0-47D8-BAA5-2E35B7095562}">
      <dsp:nvSpPr>
        <dsp:cNvPr id="0" name=""/>
        <dsp:cNvSpPr/>
      </dsp:nvSpPr>
      <dsp:spPr>
        <a:xfrm>
          <a:off x="3424" y="940139"/>
          <a:ext cx="2333151" cy="1822034"/>
        </a:xfrm>
        <a:prstGeom prst="roundRect">
          <a:avLst>
            <a:gd name="adj" fmla="val 10000"/>
          </a:avLst>
        </a:prstGeom>
        <a:solidFill>
          <a:srgbClr val="666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Immediate Relief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Protective Certificate duration: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70 days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b="1" kern="1200" dirty="0" smtClean="0"/>
            <a:t>Arrangement Duration: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 0 – 5 Years</a:t>
          </a:r>
        </a:p>
      </dsp:txBody>
      <dsp:txXfrm>
        <a:off x="56790" y="993505"/>
        <a:ext cx="2226419" cy="1715302"/>
      </dsp:txXfrm>
    </dsp:sp>
    <dsp:sp modelId="{A29C83CB-0330-424C-B38E-CE2A6623E7BE}">
      <dsp:nvSpPr>
        <dsp:cNvPr id="0" name=""/>
        <dsp:cNvSpPr/>
      </dsp:nvSpPr>
      <dsp:spPr>
        <a:xfrm>
          <a:off x="7974" y="2805235"/>
          <a:ext cx="2324050" cy="1087171"/>
        </a:xfrm>
        <a:prstGeom prst="roundRect">
          <a:avLst>
            <a:gd name="adj" fmla="val 10000"/>
          </a:avLst>
        </a:prstGeom>
        <a:solidFill>
          <a:srgbClr val="666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Unsecured settled</a:t>
          </a:r>
        </a:p>
      </dsp:txBody>
      <dsp:txXfrm>
        <a:off x="39816" y="2837077"/>
        <a:ext cx="2260366" cy="1023487"/>
      </dsp:txXfrm>
    </dsp:sp>
    <dsp:sp modelId="{60BFDC19-1FED-4430-849C-BE1545A7EFCB}">
      <dsp:nvSpPr>
        <dsp:cNvPr id="0" name=""/>
        <dsp:cNvSpPr/>
      </dsp:nvSpPr>
      <dsp:spPr>
        <a:xfrm>
          <a:off x="7974" y="3935468"/>
          <a:ext cx="2324050" cy="1607016"/>
        </a:xfrm>
        <a:prstGeom prst="roundRect">
          <a:avLst>
            <a:gd name="adj" fmla="val 10000"/>
          </a:avLst>
        </a:prstGeom>
        <a:solidFill>
          <a:srgbClr val="6662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 </a:t>
          </a:r>
          <a:r>
            <a:rPr lang="en-IE" sz="2800" kern="1200" dirty="0" smtClean="0"/>
            <a:t>Voting:</a:t>
          </a:r>
        </a:p>
        <a:p>
          <a:pPr marL="1588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kern="1200" dirty="0" smtClean="0"/>
            <a:t>65% Value	</a:t>
          </a:r>
        </a:p>
      </dsp:txBody>
      <dsp:txXfrm>
        <a:off x="55042" y="3982536"/>
        <a:ext cx="2229914" cy="1512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3CF58-EDC3-482B-8257-0702F15A93A2}">
      <dsp:nvSpPr>
        <dsp:cNvPr id="0" name=""/>
        <dsp:cNvSpPr/>
      </dsp:nvSpPr>
      <dsp:spPr>
        <a:xfrm>
          <a:off x="0" y="3881"/>
          <a:ext cx="2339304" cy="882803"/>
        </a:xfrm>
        <a:prstGeom prst="roundRect">
          <a:avLst>
            <a:gd name="adj" fmla="val 10000"/>
          </a:avLst>
        </a:prstGeom>
        <a:solidFill>
          <a:srgbClr val="BBD2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Personal Insolvency Arrangement (PIA)</a:t>
          </a:r>
          <a:endParaRPr lang="en-IE" sz="2000" kern="1200" dirty="0"/>
        </a:p>
      </dsp:txBody>
      <dsp:txXfrm>
        <a:off x="25856" y="29737"/>
        <a:ext cx="2287592" cy="831091"/>
      </dsp:txXfrm>
    </dsp:sp>
    <dsp:sp modelId="{63E840AE-0185-410C-95C6-EEBE7D101C36}">
      <dsp:nvSpPr>
        <dsp:cNvPr id="0" name=""/>
        <dsp:cNvSpPr/>
      </dsp:nvSpPr>
      <dsp:spPr>
        <a:xfrm>
          <a:off x="2630" y="922251"/>
          <a:ext cx="2334738" cy="1886126"/>
        </a:xfrm>
        <a:prstGeom prst="roundRect">
          <a:avLst>
            <a:gd name="adj" fmla="val 10000"/>
          </a:avLst>
        </a:prstGeom>
        <a:solidFill>
          <a:srgbClr val="BBD2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 smtClean="0"/>
            <a:t>Immediate Relief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 smtClean="0"/>
            <a:t>Protective Certificate duration: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70 days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b="1" kern="1200" dirty="0" smtClean="0"/>
            <a:t>Arrangement duration: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     0 – 6 Years</a:t>
          </a:r>
        </a:p>
      </dsp:txBody>
      <dsp:txXfrm>
        <a:off x="57873" y="977494"/>
        <a:ext cx="2224252" cy="1775640"/>
      </dsp:txXfrm>
    </dsp:sp>
    <dsp:sp modelId="{85CEDD58-01C8-4FF1-8519-DA1B39FC69E3}">
      <dsp:nvSpPr>
        <dsp:cNvPr id="0" name=""/>
        <dsp:cNvSpPr/>
      </dsp:nvSpPr>
      <dsp:spPr>
        <a:xfrm>
          <a:off x="7184" y="2842865"/>
          <a:ext cx="2325631" cy="1096802"/>
        </a:xfrm>
        <a:prstGeom prst="roundRect">
          <a:avLst>
            <a:gd name="adj" fmla="val 10000"/>
          </a:avLst>
        </a:prstGeom>
        <a:solidFill>
          <a:srgbClr val="BBD2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Secured settled and/or restructured &amp;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/>
            <a:t>Unsecured debts settled</a:t>
          </a:r>
          <a:endParaRPr lang="en-IE" sz="1600" b="1" kern="1200" dirty="0"/>
        </a:p>
      </dsp:txBody>
      <dsp:txXfrm>
        <a:off x="39308" y="2874989"/>
        <a:ext cx="2261383" cy="1032554"/>
      </dsp:txXfrm>
    </dsp:sp>
    <dsp:sp modelId="{923FFFCC-1F2D-4CF5-9DCD-48B1470E9AD9}">
      <dsp:nvSpPr>
        <dsp:cNvPr id="0" name=""/>
        <dsp:cNvSpPr/>
      </dsp:nvSpPr>
      <dsp:spPr>
        <a:xfrm>
          <a:off x="16237" y="3974156"/>
          <a:ext cx="2307524" cy="1565500"/>
        </a:xfrm>
        <a:prstGeom prst="roundRect">
          <a:avLst>
            <a:gd name="adj" fmla="val 10000"/>
          </a:avLst>
        </a:prstGeom>
        <a:solidFill>
          <a:srgbClr val="BBD2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b="1" kern="1200" dirty="0" smtClean="0"/>
            <a:t>Voting: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/>
            <a:t>Secured 50% value,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/>
            <a:t> Unsecured 50% value,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b="1" kern="1200" dirty="0" smtClean="0"/>
            <a:t>Total 65% value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50" kern="1200" dirty="0" smtClean="0"/>
            <a:t>(Appeal possible)</a:t>
          </a:r>
        </a:p>
      </dsp:txBody>
      <dsp:txXfrm>
        <a:off x="62089" y="4020008"/>
        <a:ext cx="2215820" cy="1473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3CF58-EDC3-482B-8257-0702F15A93A2}">
      <dsp:nvSpPr>
        <dsp:cNvPr id="0" name=""/>
        <dsp:cNvSpPr/>
      </dsp:nvSpPr>
      <dsp:spPr>
        <a:xfrm>
          <a:off x="0" y="192"/>
          <a:ext cx="2339304" cy="75520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/>
            <a:t>Bankruptcy</a:t>
          </a:r>
          <a:endParaRPr lang="en-IE" sz="2000" kern="1200" dirty="0"/>
        </a:p>
      </dsp:txBody>
      <dsp:txXfrm>
        <a:off x="22119" y="22311"/>
        <a:ext cx="2295066" cy="710963"/>
      </dsp:txXfrm>
    </dsp:sp>
    <dsp:sp modelId="{63E840AE-0185-410C-95C6-EEBE7D101C36}">
      <dsp:nvSpPr>
        <dsp:cNvPr id="0" name=""/>
        <dsp:cNvSpPr/>
      </dsp:nvSpPr>
      <dsp:spPr>
        <a:xfrm>
          <a:off x="2630" y="790894"/>
          <a:ext cx="2334738" cy="161350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Immediate Relief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Duration: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/>
            <a:t>1 Year; </a:t>
          </a:r>
          <a:r>
            <a:rPr lang="en-IE" sz="1700" b="0" kern="1200" dirty="0" smtClean="0"/>
            <a:t>Income contribution up to 3 years</a:t>
          </a:r>
          <a:endParaRPr lang="en-IE" sz="1700" kern="1200" dirty="0" smtClean="0"/>
        </a:p>
      </dsp:txBody>
      <dsp:txXfrm>
        <a:off x="49888" y="838152"/>
        <a:ext cx="2240222" cy="1518985"/>
      </dsp:txXfrm>
    </dsp:sp>
    <dsp:sp modelId="{85CEDD58-01C8-4FF1-8519-DA1B39FC69E3}">
      <dsp:nvSpPr>
        <dsp:cNvPr id="0" name=""/>
        <dsp:cNvSpPr/>
      </dsp:nvSpPr>
      <dsp:spPr>
        <a:xfrm>
          <a:off x="7184" y="2438819"/>
          <a:ext cx="2325631" cy="93826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kern="1200" dirty="0" smtClean="0"/>
            <a:t>All debts settled</a:t>
          </a:r>
          <a:endParaRPr lang="en-IE" sz="2400" kern="1200" dirty="0"/>
        </a:p>
      </dsp:txBody>
      <dsp:txXfrm>
        <a:off x="34665" y="2466300"/>
        <a:ext cx="2270669" cy="883306"/>
      </dsp:txXfrm>
    </dsp:sp>
    <dsp:sp modelId="{923FFFCC-1F2D-4CF5-9DCD-48B1470E9AD9}">
      <dsp:nvSpPr>
        <dsp:cNvPr id="0" name=""/>
        <dsp:cNvSpPr/>
      </dsp:nvSpPr>
      <dsp:spPr>
        <a:xfrm>
          <a:off x="16237" y="3411511"/>
          <a:ext cx="2307524" cy="1339218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0" kern="1200" dirty="0" smtClean="0"/>
            <a:t>No Voting</a:t>
          </a:r>
        </a:p>
      </dsp:txBody>
      <dsp:txXfrm>
        <a:off x="55461" y="3450735"/>
        <a:ext cx="2229076" cy="1260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FE27-00A9-44E6-919B-AEA486CF9AC1}" type="datetimeFigureOut">
              <a:rPr lang="en-IE" smtClean="0"/>
              <a:pPr/>
              <a:t>11/04/2016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5D7B5-1F9C-4608-B86A-58AEA9A5D6E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3357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60D11-E4E6-4B45-A4E8-E51BD9DAF3D5}" type="datetimeFigureOut">
              <a:rPr lang="en-IE" smtClean="0"/>
              <a:pPr/>
              <a:t>11/04/2016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7228-D102-41D3-9F7A-09CFAFE734F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52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7228-D102-41D3-9F7A-09CFAFE734F4}" type="slidenum">
              <a:rPr lang="en-IE" smtClean="0"/>
              <a:pPr/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7228-D102-41D3-9F7A-09CFAFE734F4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31F8-2314-4CB1-82F2-9903EF5266B7}" type="datetime3">
              <a:rPr lang="en-IE"/>
              <a:pPr>
                <a:defRPr/>
              </a:pPr>
              <a:t>11 April 2016</a:t>
            </a:fld>
            <a:endParaRPr lang="en-I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96DA-968C-4ADC-87D5-589FFF658D3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11/04/2016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38AB-7FD2-42CC-BC84-B66460F0B96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06416" y="908050"/>
            <a:ext cx="2339975" cy="0"/>
          </a:xfrm>
          <a:prstGeom prst="line">
            <a:avLst/>
          </a:prstGeom>
          <a:noFill/>
          <a:ln w="38100" algn="ctr">
            <a:solidFill>
              <a:srgbClr val="F392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5" name="Straight Connector 4"/>
          <p:cNvCxnSpPr/>
          <p:nvPr/>
        </p:nvCxnSpPr>
        <p:spPr>
          <a:xfrm>
            <a:off x="2846391" y="908050"/>
            <a:ext cx="23399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86365" y="908050"/>
            <a:ext cx="42132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506416" y="6213475"/>
            <a:ext cx="2339975" cy="0"/>
          </a:xfrm>
          <a:prstGeom prst="line">
            <a:avLst/>
          </a:prstGeom>
          <a:noFill/>
          <a:ln w="76200" algn="ctr">
            <a:solidFill>
              <a:srgbClr val="F392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8" name="Straight Connector 7"/>
          <p:cNvCxnSpPr/>
          <p:nvPr userDrawn="1"/>
        </p:nvCxnSpPr>
        <p:spPr>
          <a:xfrm>
            <a:off x="2846388" y="6213475"/>
            <a:ext cx="234156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187950" y="6213475"/>
            <a:ext cx="2338388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15" descr="ISI_logo_Final_no_word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4852" y="5764213"/>
            <a:ext cx="9890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124745"/>
            <a:ext cx="8915400" cy="4320480"/>
          </a:xfrm>
        </p:spPr>
        <p:txBody>
          <a:bodyPr/>
          <a:lstStyle>
            <a:lvl3pPr>
              <a:defRPr>
                <a:solidFill>
                  <a:srgbClr val="24185C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11/04/2016</a:t>
            </a:fld>
            <a:endParaRPr lang="en-I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CD95-5BC0-4022-A8A5-9E64F71E929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5" y="4406902"/>
            <a:ext cx="8420100" cy="125434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5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11/04/2016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3BC8-143A-4D8D-8DCC-33240118DE2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600201"/>
            <a:ext cx="4375150" cy="398904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398904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11/04/2016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34C7-1479-4060-9D42-5FC08DD96EF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7"/>
            <a:ext cx="4376871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87" indent="0">
              <a:buNone/>
              <a:defRPr sz="2300" b="1"/>
            </a:lvl2pPr>
            <a:lvl3pPr marL="1072774" indent="0">
              <a:buNone/>
              <a:defRPr sz="2100" b="1"/>
            </a:lvl3pPr>
            <a:lvl4pPr marL="1609161" indent="0">
              <a:buNone/>
              <a:defRPr sz="1900" b="1"/>
            </a:lvl4pPr>
            <a:lvl5pPr marL="2145548" indent="0">
              <a:buNone/>
              <a:defRPr sz="1900" b="1"/>
            </a:lvl5pPr>
            <a:lvl6pPr marL="2681935" indent="0">
              <a:buNone/>
              <a:defRPr sz="1900" b="1"/>
            </a:lvl6pPr>
            <a:lvl7pPr marL="3218322" indent="0">
              <a:buNone/>
              <a:defRPr sz="1900" b="1"/>
            </a:lvl7pPr>
            <a:lvl8pPr marL="3754709" indent="0">
              <a:buNone/>
              <a:defRPr sz="1900" b="1"/>
            </a:lvl8pPr>
            <a:lvl9pPr marL="42910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1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87" indent="0">
              <a:buNone/>
              <a:defRPr sz="2300" b="1"/>
            </a:lvl2pPr>
            <a:lvl3pPr marL="1072774" indent="0">
              <a:buNone/>
              <a:defRPr sz="2100" b="1"/>
            </a:lvl3pPr>
            <a:lvl4pPr marL="1609161" indent="0">
              <a:buNone/>
              <a:defRPr sz="1900" b="1"/>
            </a:lvl4pPr>
            <a:lvl5pPr marL="2145548" indent="0">
              <a:buNone/>
              <a:defRPr sz="1900" b="1"/>
            </a:lvl5pPr>
            <a:lvl6pPr marL="2681935" indent="0">
              <a:buNone/>
              <a:defRPr sz="1900" b="1"/>
            </a:lvl6pPr>
            <a:lvl7pPr marL="3218322" indent="0">
              <a:buNone/>
              <a:defRPr sz="1900" b="1"/>
            </a:lvl7pPr>
            <a:lvl8pPr marL="3754709" indent="0">
              <a:buNone/>
              <a:defRPr sz="1900" b="1"/>
            </a:lvl8pPr>
            <a:lvl9pPr marL="429109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11/04/2016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08EC-93C9-47E4-935E-5DB13BA37C4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5" cy="49165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1052739"/>
            <a:ext cx="5537729" cy="5073427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052739"/>
            <a:ext cx="3259005" cy="5073427"/>
          </a:xfrm>
        </p:spPr>
        <p:txBody>
          <a:bodyPr/>
          <a:lstStyle>
            <a:lvl1pPr marL="0" indent="0">
              <a:buNone/>
              <a:defRPr sz="1600"/>
            </a:lvl1pPr>
            <a:lvl2pPr marL="536387" indent="0">
              <a:buNone/>
              <a:defRPr sz="1400"/>
            </a:lvl2pPr>
            <a:lvl3pPr marL="1072774" indent="0">
              <a:buNone/>
              <a:defRPr sz="1200"/>
            </a:lvl3pPr>
            <a:lvl4pPr marL="1609161" indent="0">
              <a:buNone/>
              <a:defRPr sz="1100"/>
            </a:lvl4pPr>
            <a:lvl5pPr marL="2145548" indent="0">
              <a:buNone/>
              <a:defRPr sz="1100"/>
            </a:lvl5pPr>
            <a:lvl6pPr marL="2681935" indent="0">
              <a:buNone/>
              <a:defRPr sz="1100"/>
            </a:lvl6pPr>
            <a:lvl7pPr marL="3218322" indent="0">
              <a:buNone/>
              <a:defRPr sz="1100"/>
            </a:lvl7pPr>
            <a:lvl8pPr marL="3754709" indent="0">
              <a:buNone/>
              <a:defRPr sz="1100"/>
            </a:lvl8pPr>
            <a:lvl9pPr marL="429109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11/04/2016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09AB-CB56-4DAE-8184-E6E5BEC2179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F7D2-D5F9-42A5-AC72-590FFD9C38DC}" type="datetimeFigureOut">
              <a:rPr lang="en-IE"/>
              <a:pPr>
                <a:defRPr/>
              </a:pPr>
              <a:t>11/04/2016</a:t>
            </a:fld>
            <a:endParaRPr lang="en-I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AF7D-3852-4C64-9FB5-B4668590EC4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l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DA4D52-E4F3-4461-8C5E-1353BEBAC178}" type="datetime3">
              <a:rPr lang="en-IE"/>
              <a:pPr>
                <a:defRPr/>
              </a:pPr>
              <a:t>11 April 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ctr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r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071072-D2B3-4519-9187-5C5CE242AB1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pic>
        <p:nvPicPr>
          <p:cNvPr id="1029" name="Picture 6" descr="ISI_logo_Fin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538" y="2"/>
            <a:ext cx="4887912" cy="53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lIns="107277" tIns="53639" rIns="107277" bIns="53639" anchor="b"/>
          <a:lstStyle>
            <a:lvl1pPr algn="ctr">
              <a:defRPr sz="2000" b="1"/>
            </a:lvl1pPr>
          </a:lstStyle>
          <a:p>
            <a:pPr defTabSz="1072774" fontAlgn="auto">
              <a:spcAft>
                <a:spcPts val="0"/>
              </a:spcAft>
              <a:defRPr/>
            </a:pPr>
            <a:endParaRPr lang="en-IE" sz="23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 lIns="107277" tIns="53639" rIns="107277" bIns="53639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072774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1071563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4572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9144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3716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1828800" algn="ctr" defTabSz="1071563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defTabSz="10715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129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516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90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87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74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61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48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5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22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09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96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537"/>
          </a:xfrm>
          <a:prstGeom prst="rect">
            <a:avLst/>
          </a:prstGeom>
        </p:spPr>
        <p:txBody>
          <a:bodyPr vert="horz" lIns="107277" tIns="53639" rIns="107277" bIns="5363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125538"/>
            <a:ext cx="8915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7" tIns="53639" rIns="107277" bIns="53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l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FF0F96-F435-4642-BD97-6B4FAEA72F9D}" type="datetimeFigureOut">
              <a:rPr lang="en-IE"/>
              <a:pPr>
                <a:defRPr/>
              </a:pPr>
              <a:t>11/04/2016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ctr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107277" tIns="53639" rIns="107277" bIns="53639" rtlCol="0" anchor="ctr"/>
          <a:lstStyle>
            <a:lvl1pPr algn="l" defTabSz="107277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4185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0A1422-0010-4D99-826F-6A03E1CC3F4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06416" y="908050"/>
            <a:ext cx="2339975" cy="0"/>
          </a:xfrm>
          <a:prstGeom prst="line">
            <a:avLst/>
          </a:prstGeom>
          <a:noFill/>
          <a:ln w="38100" algn="ctr">
            <a:solidFill>
              <a:srgbClr val="F3920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>
            <a:off x="2846391" y="908050"/>
            <a:ext cx="23399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6365" y="908050"/>
            <a:ext cx="42132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6416" y="6213475"/>
            <a:ext cx="2339975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46388" y="6213475"/>
            <a:ext cx="2341562" cy="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7950" y="6213475"/>
            <a:ext cx="2338388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  <p:sldLayoutId id="2147483683" r:id="rId3"/>
    <p:sldLayoutId id="2147483684" r:id="rId4"/>
    <p:sldLayoutId id="2147483685" r:id="rId5"/>
    <p:sldLayoutId id="2147483686" r:id="rId6"/>
    <p:sldLayoutId id="2147483688" r:id="rId7"/>
  </p:sldLayoutIdLst>
  <p:txStyles>
    <p:titleStyle>
      <a:lvl1pPr algn="l" defTabSz="1071563" rtl="0" eaLnBrk="0" fontAlgn="base" hangingPunct="0">
        <a:spcBef>
          <a:spcPct val="0"/>
        </a:spcBef>
        <a:spcAft>
          <a:spcPct val="0"/>
        </a:spcAft>
        <a:defRPr sz="21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2pPr>
      <a:lvl3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3pPr>
      <a:lvl4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4pPr>
      <a:lvl5pPr algn="l" defTabSz="1071563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5pPr>
      <a:lvl6pPr marL="4572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6pPr>
      <a:lvl7pPr marL="9144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7pPr>
      <a:lvl8pPr marL="13716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8pPr>
      <a:lvl9pPr marL="1828800" algn="l" defTabSz="1071563" rtl="0" fontAlgn="base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defTabSz="10715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129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516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903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90" indent="-268194" algn="l" defTabSz="10727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87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74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61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48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935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322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709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96" algn="l" defTabSz="10727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ckontrack.i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si.gov.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3"/>
          <p:cNvSpPr>
            <a:spLocks noGrp="1"/>
          </p:cNvSpPr>
          <p:nvPr>
            <p:ph type="title" idx="4294967295"/>
          </p:nvPr>
        </p:nvSpPr>
        <p:spPr bwMode="auto">
          <a:xfrm>
            <a:off x="200472" y="5373216"/>
            <a:ext cx="9505056" cy="5667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7277" tIns="53639" rIns="107277" bIns="53639" anchor="b"/>
          <a:lstStyle/>
          <a:p>
            <a:r>
              <a:rPr lang="en-IE" sz="2000" b="1" dirty="0" smtClean="0"/>
              <a:t>Legal Aid Board: Solicitors Panel for Home Mortgage Arrears Scheme; Training Day</a:t>
            </a:r>
            <a:br>
              <a:rPr lang="en-IE" sz="2000" b="1" dirty="0" smtClean="0"/>
            </a:br>
            <a:r>
              <a:rPr lang="en-IE" sz="2000" b="1" dirty="0" smtClean="0"/>
              <a:t/>
            </a:r>
            <a:br>
              <a:rPr lang="en-IE" sz="2000" b="1" dirty="0" smtClean="0"/>
            </a:br>
            <a:r>
              <a:rPr lang="en-IE" sz="2000" b="1" dirty="0" smtClean="0"/>
              <a:t>Lorcan O’Connor, Director</a:t>
            </a:r>
            <a:endParaRPr lang="en-IE" sz="2000" dirty="0"/>
          </a:p>
        </p:txBody>
      </p:sp>
      <p:sp>
        <p:nvSpPr>
          <p:cNvPr id="6148" name="Date Placehold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defTabSz="10715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E" dirty="0" smtClean="0">
                <a:solidFill>
                  <a:srgbClr val="002060"/>
                </a:solidFill>
              </a:rPr>
              <a:t>8 April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A96DA-968C-4ADC-87D5-589FFF658D3F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00472" y="1052736"/>
          <a:ext cx="2340000" cy="47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2576736" y="1052736"/>
          <a:ext cx="2340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Content Placeholder 6"/>
          <p:cNvGraphicFramePr>
            <a:graphicFrameLocks/>
          </p:cNvGraphicFramePr>
          <p:nvPr/>
        </p:nvGraphicFramePr>
        <p:xfrm>
          <a:off x="4953000" y="1052736"/>
          <a:ext cx="2340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ISI solutions - overview</a:t>
            </a:r>
            <a:endParaRPr lang="en-IE" b="1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7329264" y="1052736"/>
          <a:ext cx="2340000" cy="47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ISI statutory Arrangements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052736"/>
            <a:ext cx="9217024" cy="4824536"/>
          </a:xfrm>
        </p:spPr>
        <p:txBody>
          <a:bodyPr/>
          <a:lstStyle/>
          <a:p>
            <a:pPr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272480" y="1124744"/>
            <a:ext cx="4536504" cy="46085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400" b="1" dirty="0" smtClean="0"/>
          </a:p>
          <a:p>
            <a:pPr algn="ctr"/>
            <a:r>
              <a:rPr lang="en-IE" sz="2400" b="1" dirty="0" smtClean="0"/>
              <a:t>Benefits of a Statutory Arrangement </a:t>
            </a:r>
          </a:p>
          <a:p>
            <a:pPr algn="ctr"/>
            <a:endParaRPr lang="en-IE" sz="2400" b="1" dirty="0" smtClean="0"/>
          </a:p>
          <a:p>
            <a:pPr>
              <a:buFont typeface="Wingdings" pitchFamily="2" charset="2"/>
              <a:buChar char="ü"/>
            </a:pPr>
            <a:r>
              <a:rPr lang="en-IE" sz="2800" b="1" dirty="0" smtClean="0"/>
              <a:t> </a:t>
            </a:r>
            <a:r>
              <a:rPr lang="en-IE" sz="2400" b="1" dirty="0" smtClean="0"/>
              <a:t>Negotiated by experienced regulated professionals</a:t>
            </a:r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Protection from creditors </a:t>
            </a:r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No surprise changes</a:t>
            </a:r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Peace of mind</a:t>
            </a:r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Returned to solvency</a:t>
            </a:r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Reasonable standard of living guaranteed</a:t>
            </a:r>
          </a:p>
          <a:p>
            <a:pPr>
              <a:buFont typeface="Wingdings" pitchFamily="2" charset="2"/>
              <a:buChar char="ü"/>
            </a:pPr>
            <a:r>
              <a:rPr lang="en-IE" sz="2400" b="1" dirty="0" smtClean="0"/>
              <a:t>Sustainable</a:t>
            </a:r>
            <a:endParaRPr lang="en-IE" sz="2000" b="1" dirty="0" smtClean="0"/>
          </a:p>
          <a:p>
            <a:pPr algn="ctr">
              <a:buFont typeface="Wingdings" pitchFamily="2" charset="2"/>
              <a:buChar char="ü"/>
            </a:pP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953000" y="1124744"/>
            <a:ext cx="4608512" cy="46085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800" b="1" dirty="0" smtClean="0"/>
          </a:p>
          <a:p>
            <a:pPr algn="ctr"/>
            <a:endParaRPr lang="en-IE" sz="2800" b="1" dirty="0" smtClean="0"/>
          </a:p>
          <a:p>
            <a:pPr algn="ctr"/>
            <a:r>
              <a:rPr lang="en-IE" sz="2400" b="1" dirty="0" smtClean="0"/>
              <a:t>Popular criticisms of ISI arrangements</a:t>
            </a:r>
          </a:p>
          <a:p>
            <a:pPr algn="ctr"/>
            <a:endParaRPr lang="en-IE" sz="2800" b="1" dirty="0" smtClean="0"/>
          </a:p>
          <a:p>
            <a:pPr>
              <a:buFont typeface="Wingdings" pitchFamily="2" charset="2"/>
              <a:buChar char="û"/>
            </a:pPr>
            <a:r>
              <a:rPr lang="en-IE" sz="2400" b="1" dirty="0" smtClean="0"/>
              <a:t>Creditors can veto any arrangement proposed</a:t>
            </a:r>
          </a:p>
          <a:p>
            <a:pPr>
              <a:buFont typeface="Wingdings" pitchFamily="2" charset="2"/>
              <a:buChar char="û"/>
            </a:pPr>
            <a:r>
              <a:rPr lang="en-IE" sz="2400" b="1" dirty="0" smtClean="0"/>
              <a:t>Your personal details will be available on public registers</a:t>
            </a:r>
          </a:p>
          <a:p>
            <a:pPr>
              <a:buFont typeface="Wingdings" pitchFamily="2" charset="2"/>
              <a:buChar char="û"/>
            </a:pPr>
            <a:r>
              <a:rPr lang="en-IE" sz="2400" b="1" dirty="0" smtClean="0"/>
              <a:t>Your credit rating will be damaged</a:t>
            </a:r>
          </a:p>
          <a:p>
            <a:pPr>
              <a:buFont typeface="Wingdings" pitchFamily="2" charset="2"/>
              <a:buChar char="û"/>
            </a:pPr>
            <a:r>
              <a:rPr lang="en-IE" sz="2400" b="1" dirty="0" smtClean="0"/>
              <a:t>PIPs cost money</a:t>
            </a:r>
          </a:p>
          <a:p>
            <a:pPr algn="ctr">
              <a:buFont typeface="Wingdings" pitchFamily="2" charset="2"/>
              <a:buChar char="û"/>
            </a:pPr>
            <a:endParaRPr lang="en-IE" sz="2400" b="1" dirty="0" smtClean="0"/>
          </a:p>
          <a:p>
            <a:pPr algn="ctr">
              <a:buFont typeface="Wingdings" pitchFamily="2" charset="2"/>
              <a:buChar char="û"/>
            </a:pPr>
            <a:endParaRPr lang="en-IE" sz="2000" b="1" dirty="0" smtClean="0"/>
          </a:p>
          <a:p>
            <a:pPr algn="ctr">
              <a:buFont typeface="Wingdings" pitchFamily="2" charset="2"/>
              <a:buChar char="û"/>
            </a:pPr>
            <a:endParaRPr lang="en-IE" b="1" dirty="0" smtClean="0"/>
          </a:p>
          <a:p>
            <a:pPr algn="ctr"/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Register in the ISI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1626" t="4626" r="24448" b="29377"/>
          <a:stretch>
            <a:fillRect/>
          </a:stretch>
        </p:blipFill>
        <p:spPr bwMode="auto">
          <a:xfrm>
            <a:off x="560512" y="1556792"/>
            <a:ext cx="56166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848544" y="4437112"/>
            <a:ext cx="914400" cy="360363"/>
          </a:xfrm>
          <a:prstGeom prst="wedgeEllipseCallout">
            <a:avLst>
              <a:gd name="adj1" fmla="val 58750"/>
              <a:gd name="adj2" fmla="val -1941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IE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ISI Offices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39010" t="16566" r="41026" b="24342"/>
          <a:stretch>
            <a:fillRect/>
          </a:stretch>
        </p:blipFill>
        <p:spPr bwMode="auto">
          <a:xfrm>
            <a:off x="6393160" y="1556792"/>
            <a:ext cx="26642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Benefits of a Statutory Arrangement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b="1" dirty="0" smtClean="0"/>
              <a:t>Improved credit ratings</a:t>
            </a:r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James </a:t>
            </a:r>
            <a:r>
              <a:rPr lang="en-IE" dirty="0" err="1" smtClean="0"/>
              <a:t>Treacy</a:t>
            </a:r>
            <a:r>
              <a:rPr lang="en-IE" dirty="0" smtClean="0"/>
              <a:t>, CEO Stubbs Gazette has said that  </a:t>
            </a:r>
          </a:p>
          <a:p>
            <a:endParaRPr lang="en-IE" dirty="0" smtClean="0"/>
          </a:p>
          <a:p>
            <a:pPr>
              <a:buNone/>
            </a:pPr>
            <a:r>
              <a:rPr lang="en-IE" dirty="0" smtClean="0"/>
              <a:t>      “ we have recently reengineered our own consumer credit scores...so if a debtor enters into a Personal Insolvency Agreement or a Debt Settlement Arrangement and makes all of their payments on time, after 24 months their credit score will begin to repair. Their score will continue to improve over the next 3 to 4 years until at the very end of the arrangement their credit score will have been rehabilitated entirely.” 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/>
              <a:t>Cost of USING PIP Services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PIPs provide a professional service and so may charge a consultation fee. Although some PIPs do provide this service for free </a:t>
            </a:r>
          </a:p>
          <a:p>
            <a:endParaRPr lang="en-IE" dirty="0" smtClean="0"/>
          </a:p>
          <a:p>
            <a:r>
              <a:rPr lang="en-IE" dirty="0" smtClean="0"/>
              <a:t>Most of the PIP fees are usually built into the arrangement repayment plan </a:t>
            </a:r>
          </a:p>
          <a:p>
            <a:endParaRPr lang="en-IE" dirty="0" smtClean="0"/>
          </a:p>
          <a:p>
            <a:r>
              <a:rPr lang="en-IE" dirty="0" smtClean="0"/>
              <a:t>ISI has waived its fees</a:t>
            </a:r>
          </a:p>
          <a:p>
            <a:endParaRPr lang="en-IE" dirty="0" smtClean="0"/>
          </a:p>
          <a:p>
            <a:r>
              <a:rPr lang="en-IE" dirty="0" smtClean="0"/>
              <a:t>Debtor Aid &amp; Advice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Positive Quotes</a:t>
            </a:r>
            <a:endParaRPr lang="en-I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632" y="1844824"/>
            <a:ext cx="658336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E" sz="3200" b="1" dirty="0" smtClean="0"/>
              <a:t>Thank you</a:t>
            </a:r>
            <a:endParaRPr lang="en-IE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8504" y="764705"/>
            <a:ext cx="8915400" cy="1656184"/>
          </a:xfrm>
        </p:spPr>
        <p:txBody>
          <a:bodyPr>
            <a:normAutofit/>
          </a:bodyPr>
          <a:lstStyle/>
          <a:p>
            <a:pPr lvl="3"/>
            <a:endParaRPr lang="en-IE" sz="1600" dirty="0" smtClean="0">
              <a:hlinkClick r:id="rId3"/>
            </a:endParaRPr>
          </a:p>
          <a:p>
            <a:pPr lvl="3">
              <a:buNone/>
            </a:pPr>
            <a:r>
              <a:rPr lang="en-IE" sz="1600" b="1" dirty="0" smtClean="0">
                <a:solidFill>
                  <a:srgbClr val="000000"/>
                </a:solidFill>
                <a:hlinkClick r:id="rId3"/>
              </a:rPr>
              <a:t>www.backontrack.ie</a:t>
            </a:r>
            <a:r>
              <a:rPr lang="en-IE" sz="1600" b="1" dirty="0" smtClean="0">
                <a:solidFill>
                  <a:srgbClr val="000000"/>
                </a:solidFill>
              </a:rPr>
              <a:t>		</a:t>
            </a:r>
            <a:r>
              <a:rPr lang="en-IE" sz="1600" b="1" dirty="0" smtClean="0">
                <a:solidFill>
                  <a:srgbClr val="000000"/>
                </a:solidFill>
                <a:hlinkClick r:id="rId4"/>
              </a:rPr>
              <a:t>www.isi.gov.ie</a:t>
            </a:r>
            <a:endParaRPr lang="en-IE" sz="1600" b="1" dirty="0" smtClean="0">
              <a:solidFill>
                <a:srgbClr val="000000"/>
              </a:solidFill>
            </a:endParaRPr>
          </a:p>
          <a:p>
            <a:endParaRPr lang="en-IE" sz="1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 powerpoint template">
  <a:themeElements>
    <a:clrScheme name="ISI">
      <a:dk1>
        <a:srgbClr val="24185C"/>
      </a:dk1>
      <a:lt1>
        <a:srgbClr val="FFFFFF"/>
      </a:lt1>
      <a:dk2>
        <a:srgbClr val="F39200"/>
      </a:dk2>
      <a:lt2>
        <a:srgbClr val="808080"/>
      </a:lt2>
      <a:accent1>
        <a:srgbClr val="C1C2AE"/>
      </a:accent1>
      <a:accent2>
        <a:srgbClr val="24185C"/>
      </a:accent2>
      <a:accent3>
        <a:srgbClr val="FFFFFF"/>
      </a:accent3>
      <a:accent4>
        <a:srgbClr val="40225C"/>
      </a:accent4>
      <a:accent5>
        <a:srgbClr val="9A1832"/>
      </a:accent5>
      <a:accent6>
        <a:srgbClr val="24185C"/>
      </a:accent6>
      <a:hlink>
        <a:srgbClr val="808080"/>
      </a:hlink>
      <a:folHlink>
        <a:srgbClr val="2966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_Presentation1">
  <a:themeElements>
    <a:clrScheme name="ISI">
      <a:dk1>
        <a:srgbClr val="24185C"/>
      </a:dk1>
      <a:lt1>
        <a:srgbClr val="FFFFFF"/>
      </a:lt1>
      <a:dk2>
        <a:srgbClr val="F39200"/>
      </a:dk2>
      <a:lt2>
        <a:srgbClr val="808080"/>
      </a:lt2>
      <a:accent1>
        <a:srgbClr val="C1C2AE"/>
      </a:accent1>
      <a:accent2>
        <a:srgbClr val="24185C"/>
      </a:accent2>
      <a:accent3>
        <a:srgbClr val="FFFFFF"/>
      </a:accent3>
      <a:accent4>
        <a:srgbClr val="40225C"/>
      </a:accent4>
      <a:accent5>
        <a:srgbClr val="9A1832"/>
      </a:accent5>
      <a:accent6>
        <a:srgbClr val="24185C"/>
      </a:accent6>
      <a:hlink>
        <a:srgbClr val="808080"/>
      </a:hlink>
      <a:folHlink>
        <a:srgbClr val="29662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powerpoint template</Template>
  <TotalTime>3519</TotalTime>
  <Words>358</Words>
  <Application>Microsoft Office PowerPoint</Application>
  <PresentationFormat>A4 Paper (210x297 mm)</PresentationFormat>
  <Paragraphs>83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Final powerpoint template</vt:lpstr>
      <vt:lpstr>ISI_Presentation1</vt:lpstr>
      <vt:lpstr>Legal Aid Board: Solicitors Panel for Home Mortgage Arrears Scheme; Training Day  Lorcan O’Connor, Director</vt:lpstr>
      <vt:lpstr>ISI solutions - overview</vt:lpstr>
      <vt:lpstr>ISI statutory Arrangements</vt:lpstr>
      <vt:lpstr>Register in the ISI</vt:lpstr>
      <vt:lpstr>Benefits of a Statutory Arrangement </vt:lpstr>
      <vt:lpstr>Cost of USING PIP Services </vt:lpstr>
      <vt:lpstr>PowerPoint Presentation</vt:lpstr>
      <vt:lpstr>Thank you</vt:lpstr>
    </vt:vector>
  </TitlesOfParts>
  <Company>Department of Justice and Equality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Briefing</dc:title>
  <dc:creator>quinnlx</dc:creator>
  <cp:lastModifiedBy>Zoe Melling</cp:lastModifiedBy>
  <cp:revision>359</cp:revision>
  <dcterms:created xsi:type="dcterms:W3CDTF">2015-05-26T15:17:51Z</dcterms:created>
  <dcterms:modified xsi:type="dcterms:W3CDTF">2016-04-11T14:12:03Z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IntOfficeMacros">
    <vt:lpwstr>Disabled</vt:lpwstr>
  </property>
  <property fmtid="{D5CDD505-2E9C-101B-9397-08002B2CF9AE}" pid="3" name="SW_CustomTitle">
    <vt:lpwstr/>
  </property>
</Properties>
</file>