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 id="2147483719" r:id="rId2"/>
    <p:sldMasterId id="2147483731" r:id="rId3"/>
    <p:sldMasterId id="2147483743" r:id="rId4"/>
    <p:sldMasterId id="2147483762" r:id="rId5"/>
  </p:sldMasterIdLst>
  <p:notesMasterIdLst>
    <p:notesMasterId r:id="rId25"/>
  </p:notesMasterIdLst>
  <p:handoutMasterIdLst>
    <p:handoutMasterId r:id="rId26"/>
  </p:handoutMasterIdLst>
  <p:sldIdLst>
    <p:sldId id="433" r:id="rId6"/>
    <p:sldId id="423" r:id="rId7"/>
    <p:sldId id="439" r:id="rId8"/>
    <p:sldId id="413" r:id="rId9"/>
    <p:sldId id="420" r:id="rId10"/>
    <p:sldId id="421" r:id="rId11"/>
    <p:sldId id="422" r:id="rId12"/>
    <p:sldId id="426" r:id="rId13"/>
    <p:sldId id="427" r:id="rId14"/>
    <p:sldId id="440" r:id="rId15"/>
    <p:sldId id="438" r:id="rId16"/>
    <p:sldId id="432" r:id="rId17"/>
    <p:sldId id="430" r:id="rId18"/>
    <p:sldId id="431" r:id="rId19"/>
    <p:sldId id="441" r:id="rId20"/>
    <p:sldId id="434" r:id="rId21"/>
    <p:sldId id="435" r:id="rId22"/>
    <p:sldId id="436" r:id="rId23"/>
    <p:sldId id="437" r:id="rId24"/>
  </p:sldIdLst>
  <p:sldSz cx="9144000" cy="6858000" type="screen4x3"/>
  <p:notesSz cx="6797675" cy="9874250"/>
  <p:defaultTextStyle>
    <a:defPPr>
      <a:defRPr lang="zh-TW"/>
    </a:defPPr>
    <a:lvl1pPr algn="l" rtl="0" fontAlgn="base">
      <a:spcBef>
        <a:spcPct val="0"/>
      </a:spcBef>
      <a:spcAft>
        <a:spcPct val="0"/>
      </a:spcAft>
      <a:defRPr kern="1200">
        <a:solidFill>
          <a:schemeClr val="tx1"/>
        </a:solidFill>
        <a:latin typeface="Arial" charset="0"/>
        <a:ea typeface="微軟正黑體"/>
        <a:cs typeface="微軟正黑體"/>
      </a:defRPr>
    </a:lvl1pPr>
    <a:lvl2pPr marL="457200" algn="l" rtl="0" fontAlgn="base">
      <a:spcBef>
        <a:spcPct val="0"/>
      </a:spcBef>
      <a:spcAft>
        <a:spcPct val="0"/>
      </a:spcAft>
      <a:defRPr kern="1200">
        <a:solidFill>
          <a:schemeClr val="tx1"/>
        </a:solidFill>
        <a:latin typeface="Arial" charset="0"/>
        <a:ea typeface="微軟正黑體"/>
        <a:cs typeface="微軟正黑體"/>
      </a:defRPr>
    </a:lvl2pPr>
    <a:lvl3pPr marL="914400" algn="l" rtl="0" fontAlgn="base">
      <a:spcBef>
        <a:spcPct val="0"/>
      </a:spcBef>
      <a:spcAft>
        <a:spcPct val="0"/>
      </a:spcAft>
      <a:defRPr kern="1200">
        <a:solidFill>
          <a:schemeClr val="tx1"/>
        </a:solidFill>
        <a:latin typeface="Arial" charset="0"/>
        <a:ea typeface="微軟正黑體"/>
        <a:cs typeface="微軟正黑體"/>
      </a:defRPr>
    </a:lvl3pPr>
    <a:lvl4pPr marL="1371600" algn="l" rtl="0" fontAlgn="base">
      <a:spcBef>
        <a:spcPct val="0"/>
      </a:spcBef>
      <a:spcAft>
        <a:spcPct val="0"/>
      </a:spcAft>
      <a:defRPr kern="1200">
        <a:solidFill>
          <a:schemeClr val="tx1"/>
        </a:solidFill>
        <a:latin typeface="Arial" charset="0"/>
        <a:ea typeface="微軟正黑體"/>
        <a:cs typeface="微軟正黑體"/>
      </a:defRPr>
    </a:lvl4pPr>
    <a:lvl5pPr marL="1828800" algn="l" rtl="0" fontAlgn="base">
      <a:spcBef>
        <a:spcPct val="0"/>
      </a:spcBef>
      <a:spcAft>
        <a:spcPct val="0"/>
      </a:spcAft>
      <a:defRPr kern="1200">
        <a:solidFill>
          <a:schemeClr val="tx1"/>
        </a:solidFill>
        <a:latin typeface="Arial" charset="0"/>
        <a:ea typeface="微軟正黑體"/>
        <a:cs typeface="微軟正黑體"/>
      </a:defRPr>
    </a:lvl5pPr>
    <a:lvl6pPr marL="2286000" algn="l" defTabSz="914400" rtl="0" eaLnBrk="1" latinLnBrk="0" hangingPunct="1">
      <a:defRPr kern="1200">
        <a:solidFill>
          <a:schemeClr val="tx1"/>
        </a:solidFill>
        <a:latin typeface="Arial" charset="0"/>
        <a:ea typeface="微軟正黑體"/>
        <a:cs typeface="微軟正黑體"/>
      </a:defRPr>
    </a:lvl6pPr>
    <a:lvl7pPr marL="2743200" algn="l" defTabSz="914400" rtl="0" eaLnBrk="1" latinLnBrk="0" hangingPunct="1">
      <a:defRPr kern="1200">
        <a:solidFill>
          <a:schemeClr val="tx1"/>
        </a:solidFill>
        <a:latin typeface="Arial" charset="0"/>
        <a:ea typeface="微軟正黑體"/>
        <a:cs typeface="微軟正黑體"/>
      </a:defRPr>
    </a:lvl7pPr>
    <a:lvl8pPr marL="3200400" algn="l" defTabSz="914400" rtl="0" eaLnBrk="1" latinLnBrk="0" hangingPunct="1">
      <a:defRPr kern="1200">
        <a:solidFill>
          <a:schemeClr val="tx1"/>
        </a:solidFill>
        <a:latin typeface="Arial" charset="0"/>
        <a:ea typeface="微軟正黑體"/>
        <a:cs typeface="微軟正黑體"/>
      </a:defRPr>
    </a:lvl8pPr>
    <a:lvl9pPr marL="3657600" algn="l" defTabSz="914400" rtl="0" eaLnBrk="1" latinLnBrk="0" hangingPunct="1">
      <a:defRPr kern="1200">
        <a:solidFill>
          <a:schemeClr val="tx1"/>
        </a:solidFill>
        <a:latin typeface="Arial" charset="0"/>
        <a:ea typeface="微軟正黑體"/>
        <a:cs typeface="微軟正黑體"/>
      </a:defRPr>
    </a:lvl9pPr>
  </p:defaultTextStyle>
  <p:extLst>
    <p:ext uri="{521415D9-36F7-43E2-AB2F-B90AF26B5E84}">
      <p14:sectionLst xmlns:p14="http://schemas.microsoft.com/office/powerpoint/2010/main">
        <p14:section name="預設章節" id="{976D3E7A-491A-49D2-BE84-1091CC38A6CD}">
          <p14:sldIdLst>
            <p14:sldId id="433"/>
            <p14:sldId id="423"/>
            <p14:sldId id="439"/>
            <p14:sldId id="413"/>
            <p14:sldId id="420"/>
            <p14:sldId id="421"/>
            <p14:sldId id="422"/>
            <p14:sldId id="426"/>
            <p14:sldId id="427"/>
            <p14:sldId id="440"/>
            <p14:sldId id="438"/>
            <p14:sldId id="432"/>
            <p14:sldId id="430"/>
            <p14:sldId id="431"/>
            <p14:sldId id="441"/>
            <p14:sldId id="434"/>
            <p14:sldId id="435"/>
            <p14:sldId id="436"/>
            <p14:sldId id="43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680"/>
    <a:srgbClr val="EF680D"/>
    <a:srgbClr val="6C6889"/>
    <a:srgbClr val="FF6600"/>
    <a:srgbClr val="7FA43F"/>
    <a:srgbClr val="3D3A5E"/>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1" autoAdjust="0"/>
    <p:restoredTop sz="85602" autoAdjust="0"/>
  </p:normalViewPr>
  <p:slideViewPr>
    <p:cSldViewPr>
      <p:cViewPr varScale="1">
        <p:scale>
          <a:sx n="116" d="100"/>
          <a:sy n="116" d="100"/>
        </p:scale>
        <p:origin x="1986"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16" y="-67"/>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oconnorls\AppData\Local\Temp\16\notes702C88\Stats%20-%20July%202016%20to%20March%202017.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8.xml.rels><?xml version="1.0" encoding="UTF-8" standalone="yes"?>
<Relationships xmlns="http://schemas.openxmlformats.org/package/2006/relationships"><Relationship Id="rId1" Type="http://schemas.openxmlformats.org/officeDocument/2006/relationships/oleObject" Target="file:///\\dojfileclusvp01\dojshares$\ISI\ISI_Policy\Debtor%20&amp;%20Creditor%20Behaviour\Details%20of%20Arrangments.xls" TargetMode="External"/></Relationships>
</file>

<file path=ppt/charts/_rels/chart9.xml.rels><?xml version="1.0" encoding="UTF-8" standalone="yes"?>
<Relationships xmlns="http://schemas.openxmlformats.org/package/2006/relationships"><Relationship Id="rId3" Type="http://schemas.openxmlformats.org/officeDocument/2006/relationships/oleObject" Target="file:///\\dojfileclusvp01\dojshares$\ISI\ISI_Policy\Debtor%20&amp;%20Creditor%20Behaviour\Details%20of%20Arrangments.xls"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Level of Debt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8540048118985128"/>
          <c:y val="0.19486111111111112"/>
          <c:w val="0.7701550743657043"/>
          <c:h val="0.67003098571011954"/>
        </c:manualLayout>
      </c:layout>
      <c:barChart>
        <c:barDir val="col"/>
        <c:grouping val="clustered"/>
        <c:varyColors val="0"/>
        <c:ser>
          <c:idx val="0"/>
          <c:order val="0"/>
          <c:spPr>
            <a:solidFill>
              <a:schemeClr val="accent1"/>
            </a:solidFill>
            <a:ln>
              <a:noFill/>
            </a:ln>
            <a:effectLst/>
          </c:spPr>
          <c:invertIfNegative val="0"/>
          <c:dLbls>
            <c:delete val="1"/>
          </c:dLbls>
          <c:cat>
            <c:strRef>
              <c:f>Sheet1!$B$1:$D$1</c:f>
              <c:strCache>
                <c:ptCount val="3"/>
                <c:pt idx="0">
                  <c:v>Overall debt</c:v>
                </c:pt>
                <c:pt idx="1">
                  <c:v>Mortgage on Family Home</c:v>
                </c:pt>
                <c:pt idx="2">
                  <c:v>CMV of Family Home</c:v>
                </c:pt>
              </c:strCache>
            </c:strRef>
          </c:cat>
          <c:val>
            <c:numRef>
              <c:f>Sheet1!$B$2:$D$2</c:f>
              <c:numCache>
                <c:formatCode>"€"#,##0</c:formatCode>
                <c:ptCount val="3"/>
                <c:pt idx="0">
                  <c:v>1273533997.0300002</c:v>
                </c:pt>
                <c:pt idx="1">
                  <c:v>767857231.07700014</c:v>
                </c:pt>
                <c:pt idx="2">
                  <c:v>592619777</c:v>
                </c:pt>
              </c:numCache>
            </c:numRef>
          </c:val>
          <c:extLst>
            <c:ext xmlns:c16="http://schemas.microsoft.com/office/drawing/2014/chart" uri="{C3380CC4-5D6E-409C-BE32-E72D297353CC}">
              <c16:uniqueId val="{00000000-4B96-4E42-AB2A-02F1B49EB969}"/>
            </c:ext>
          </c:extLst>
        </c:ser>
        <c:dLbls>
          <c:dLblPos val="inEnd"/>
          <c:showLegendKey val="0"/>
          <c:showVal val="1"/>
          <c:showCatName val="0"/>
          <c:showSerName val="0"/>
          <c:showPercent val="0"/>
          <c:showBubbleSize val="0"/>
        </c:dLbls>
        <c:gapWidth val="219"/>
        <c:overlap val="-27"/>
        <c:axId val="292920016"/>
        <c:axId val="292919688"/>
      </c:barChart>
      <c:catAx>
        <c:axId val="292920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2919688"/>
        <c:crosses val="autoZero"/>
        <c:auto val="1"/>
        <c:lblAlgn val="ctr"/>
        <c:lblOffset val="100"/>
        <c:noMultiLvlLbl val="0"/>
      </c:catAx>
      <c:valAx>
        <c:axId val="292919688"/>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29200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Reason for </a:t>
            </a:r>
            <a:r>
              <a:rPr lang="en-US" dirty="0" smtClean="0"/>
              <a:t>Borrower </a:t>
            </a:r>
            <a:r>
              <a:rPr lang="en-US" dirty="0"/>
              <a:t>Engagement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E66-4FA9-B5AF-E675BB00811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E66-4FA9-B5AF-E675BB00811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E66-4FA9-B5AF-E675BB00811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E66-4FA9-B5AF-E675BB00811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3E66-4FA9-B5AF-E675BB00811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3E66-4FA9-B5AF-E675BB008116}"/>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3E66-4FA9-B5AF-E675BB008116}"/>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Sheet1!$B$75:$H$75</c:f>
              <c:strCache>
                <c:ptCount val="7"/>
                <c:pt idx="0">
                  <c:v>Case at Repossession Courts</c:v>
                </c:pt>
                <c:pt idx="1">
                  <c:v>MABS Referral</c:v>
                </c:pt>
                <c:pt idx="2">
                  <c:v>Received MARP "uncooperative" letter</c:v>
                </c:pt>
                <c:pt idx="3">
                  <c:v>Recommendation from friend/family</c:v>
                </c:pt>
                <c:pt idx="4">
                  <c:v>Recommendation from someone who has already availed of insolvency</c:v>
                </c:pt>
                <c:pt idx="5">
                  <c:v>Scheme Supports Advertisement</c:v>
                </c:pt>
                <c:pt idx="6">
                  <c:v>Other</c:v>
                </c:pt>
              </c:strCache>
            </c:strRef>
          </c:cat>
          <c:val>
            <c:numRef>
              <c:f>Sheet1!$B$76:$H$76</c:f>
              <c:numCache>
                <c:formatCode>0</c:formatCode>
                <c:ptCount val="7"/>
                <c:pt idx="0">
                  <c:v>561</c:v>
                </c:pt>
                <c:pt idx="1">
                  <c:v>621</c:v>
                </c:pt>
                <c:pt idx="2">
                  <c:v>476</c:v>
                </c:pt>
                <c:pt idx="3">
                  <c:v>322</c:v>
                </c:pt>
                <c:pt idx="4">
                  <c:v>113</c:v>
                </c:pt>
                <c:pt idx="5">
                  <c:v>98</c:v>
                </c:pt>
                <c:pt idx="6">
                  <c:v>448</c:v>
                </c:pt>
              </c:numCache>
            </c:numRef>
          </c:val>
          <c:extLst>
            <c:ext xmlns:c16="http://schemas.microsoft.com/office/drawing/2014/chart" uri="{C3380CC4-5D6E-409C-BE32-E72D297353CC}">
              <c16:uniqueId val="{0000000E-3E66-4FA9-B5AF-E675BB008116}"/>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58791557305336828"/>
          <c:y val="0.13456096316570029"/>
          <c:w val="0.40166776027996498"/>
          <c:h val="0.8204187366773464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dLbls>
          <c:showLegendKey val="0"/>
          <c:showVal val="0"/>
          <c:showCatName val="0"/>
          <c:showSerName val="0"/>
          <c:showPercent val="0"/>
          <c:showBubbleSize val="0"/>
        </c:dLbls>
        <c:gapWidth val="75"/>
        <c:overlap val="40"/>
        <c:axId val="208311808"/>
        <c:axId val="208310272"/>
      </c:barChart>
      <c:valAx>
        <c:axId val="208310272"/>
        <c:scaling>
          <c:orientation val="minMax"/>
        </c:scaling>
        <c:delete val="0"/>
        <c:axPos val="l"/>
        <c:majorGridlines/>
        <c:numFmt formatCode="&quot;€&quot;#,##0" sourceLinked="1"/>
        <c:majorTickMark val="none"/>
        <c:minorTickMark val="none"/>
        <c:tickLblPos val="nextTo"/>
        <c:crossAx val="208311808"/>
        <c:crosses val="autoZero"/>
        <c:crossBetween val="between"/>
      </c:valAx>
      <c:catAx>
        <c:axId val="208311808"/>
        <c:scaling>
          <c:orientation val="minMax"/>
        </c:scaling>
        <c:delete val="0"/>
        <c:axPos val="b"/>
        <c:numFmt formatCode="General" sourceLinked="0"/>
        <c:majorTickMark val="none"/>
        <c:minorTickMark val="none"/>
        <c:tickLblPos val="nextTo"/>
        <c:crossAx val="208310272"/>
        <c:crosses val="autoZero"/>
        <c:auto val="1"/>
        <c:lblAlgn val="ctr"/>
        <c:lblOffset val="100"/>
        <c:noMultiLvlLbl val="0"/>
      </c:catAx>
      <c:spPr>
        <a:noFill/>
        <a:ln w="25400">
          <a:noFill/>
        </a:ln>
      </c:spPr>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a:t>Length of Mortgage Arrears</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Sheet1!$B$24:$D$24</c:f>
              <c:strCache>
                <c:ptCount val="3"/>
                <c:pt idx="0">
                  <c:v>&lt;1 Year</c:v>
                </c:pt>
                <c:pt idx="1">
                  <c:v>1 to 2 Years</c:v>
                </c:pt>
                <c:pt idx="2">
                  <c:v>&gt;2 Years</c:v>
                </c:pt>
              </c:strCache>
            </c:strRef>
          </c:cat>
          <c:val>
            <c:numRef>
              <c:f>Sheet1!$B$25:$D$25</c:f>
              <c:numCache>
                <c:formatCode>General</c:formatCode>
                <c:ptCount val="3"/>
                <c:pt idx="0">
                  <c:v>348</c:v>
                </c:pt>
                <c:pt idx="1">
                  <c:v>506</c:v>
                </c:pt>
                <c:pt idx="2">
                  <c:v>1867</c:v>
                </c:pt>
              </c:numCache>
            </c:numRef>
          </c:val>
          <c:extLst>
            <c:ext xmlns:c16="http://schemas.microsoft.com/office/drawing/2014/chart" uri="{C3380CC4-5D6E-409C-BE32-E72D297353CC}">
              <c16:uniqueId val="{00000000-1C9C-4546-8E2B-12AD97C3420D}"/>
            </c:ext>
          </c:extLst>
        </c:ser>
        <c:dLbls>
          <c:dLblPos val="inEnd"/>
          <c:showLegendKey val="0"/>
          <c:showVal val="1"/>
          <c:showCatName val="0"/>
          <c:showSerName val="0"/>
          <c:showPercent val="0"/>
          <c:showBubbleSize val="0"/>
        </c:dLbls>
        <c:gapWidth val="100"/>
        <c:overlap val="-24"/>
        <c:axId val="282012216"/>
        <c:axId val="282004016"/>
      </c:barChart>
      <c:catAx>
        <c:axId val="28201221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282004016"/>
        <c:crosses val="autoZero"/>
        <c:auto val="1"/>
        <c:lblAlgn val="ctr"/>
        <c:lblOffset val="100"/>
        <c:noMultiLvlLbl val="0"/>
      </c:catAx>
      <c:valAx>
        <c:axId val="282004016"/>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2820122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1"/>
          <c:showSerName val="0"/>
          <c:showPercent val="1"/>
          <c:showBubbleSize val="0"/>
          <c:showLeaderLines val="0"/>
        </c:dLbls>
        <c:firstSliceAng val="0"/>
      </c:pieChart>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r>
              <a:rPr lang="en-US"/>
              <a:t>Outcome/Recommendation</a:t>
            </a:r>
          </a:p>
        </c:rich>
      </c:tx>
      <c:overlay val="0"/>
      <c:spPr>
        <a:noFill/>
        <a:ln>
          <a:noFill/>
        </a:ln>
        <a:effectLst/>
      </c:spPr>
      <c:txPr>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85D5-4BDC-8A32-3DE453166810}"/>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85D5-4BDC-8A32-3DE453166810}"/>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85D5-4BDC-8A32-3DE453166810}"/>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85D5-4BDC-8A32-3DE453166810}"/>
              </c:ext>
            </c:extLst>
          </c:dPt>
          <c:dLbls>
            <c:dLbl>
              <c:idx val="0"/>
              <c:layout>
                <c:manualLayout>
                  <c:x val="5.4214315967810248E-2"/>
                  <c:y val="-2.8033285663871525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85D5-4BDC-8A32-3DE453166810}"/>
                </c:ext>
              </c:extLst>
            </c:dLbl>
            <c:dLbl>
              <c:idx val="1"/>
              <c:layout>
                <c:manualLayout>
                  <c:x val="-9.8263447691656083E-2"/>
                  <c:y val="-6.4242204181614195E-17"/>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2"/>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85D5-4BDC-8A32-3DE453166810}"/>
                </c:ext>
              </c:extLst>
            </c:dLbl>
            <c:dLbl>
              <c:idx val="2"/>
              <c:layout>
                <c:manualLayout>
                  <c:x val="-0.18805590851334181"/>
                  <c:y val="9.4612339115566393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3"/>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85D5-4BDC-8A32-3DE453166810}"/>
                </c:ext>
              </c:extLst>
            </c:dLbl>
            <c:dLbl>
              <c:idx val="3"/>
              <c:layout>
                <c:manualLayout>
                  <c:x val="0.29140194832698008"/>
                  <c:y val="7.358737486766273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4"/>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85D5-4BDC-8A32-3DE453166810}"/>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'[2]Out-Rec'!$D$1:$D$4</c:f>
              <c:strCache>
                <c:ptCount val="4"/>
                <c:pt idx="0">
                  <c:v>Protective Certificate application</c:v>
                </c:pt>
                <c:pt idx="1">
                  <c:v>Alternative Solution</c:v>
                </c:pt>
                <c:pt idx="2">
                  <c:v>Bankruptcy Application</c:v>
                </c:pt>
                <c:pt idx="3">
                  <c:v>MABS Referral</c:v>
                </c:pt>
              </c:strCache>
            </c:strRef>
          </c:cat>
          <c:val>
            <c:numRef>
              <c:f>'[2]Out-Rec'!$E$1:$E$4</c:f>
              <c:numCache>
                <c:formatCode>General</c:formatCode>
                <c:ptCount val="4"/>
                <c:pt idx="0">
                  <c:v>1467</c:v>
                </c:pt>
                <c:pt idx="1">
                  <c:v>1077</c:v>
                </c:pt>
                <c:pt idx="2">
                  <c:v>147</c:v>
                </c:pt>
                <c:pt idx="3">
                  <c:v>35</c:v>
                </c:pt>
              </c:numCache>
            </c:numRef>
          </c:val>
          <c:extLst>
            <c:ext xmlns:c16="http://schemas.microsoft.com/office/drawing/2014/chart" uri="{C3380CC4-5D6E-409C-BE32-E72D297353CC}">
              <c16:uniqueId val="{00000008-85D5-4BDC-8A32-3DE453166810}"/>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Average</a:t>
            </a:r>
            <a:r>
              <a:rPr lang="en-US" b="1" baseline="0"/>
              <a:t> Duration of Case</a:t>
            </a:r>
            <a:r>
              <a:rPr lang="en-US" b="1"/>
              <a:t> </a:t>
            </a:r>
          </a:p>
        </c:rich>
      </c:tx>
      <c:layout>
        <c:manualLayout>
          <c:xMode val="edge"/>
          <c:yMode val="edge"/>
          <c:x val="0.3084846839286155"/>
          <c:y val="2.1960784313725491E-2"/>
        </c:manualLayout>
      </c:layout>
      <c:overlay val="0"/>
      <c:spPr>
        <a:noFill/>
        <a:ln w="25400">
          <a:noFill/>
        </a:ln>
      </c:spPr>
    </c:title>
    <c:autoTitleDeleted val="0"/>
    <c:plotArea>
      <c:layout/>
      <c:pieChart>
        <c:varyColors val="1"/>
        <c:ser>
          <c:idx val="0"/>
          <c:order val="0"/>
          <c:tx>
            <c:strRef>
              <c:f>Workings!$H$14</c:f>
              <c:strCache>
                <c:ptCount val="1"/>
                <c:pt idx="0">
                  <c:v>Average </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FA1-40DF-A07D-D930433889E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FA1-40DF-A07D-D930433889E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FA1-40DF-A07D-D930433889E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FA1-40DF-A07D-D930433889E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8FA1-40DF-A07D-D930433889E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FA1-40DF-A07D-D930433889E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8FA1-40DF-A07D-D930433889E9}"/>
              </c:ext>
            </c:extLst>
          </c:dPt>
          <c:dLbls>
            <c:spPr>
              <a:noFill/>
              <a:ln w="25400">
                <a:noFill/>
              </a:ln>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Workings!$G$15:$G$21</c:f>
              <c:strCache>
                <c:ptCount val="7"/>
                <c:pt idx="0">
                  <c:v>0-6 months</c:v>
                </c:pt>
                <c:pt idx="1">
                  <c:v>6-12 months</c:v>
                </c:pt>
                <c:pt idx="2">
                  <c:v>12-24 months</c:v>
                </c:pt>
                <c:pt idx="3">
                  <c:v>24-36 months</c:v>
                </c:pt>
                <c:pt idx="4">
                  <c:v>36-48 months</c:v>
                </c:pt>
                <c:pt idx="5">
                  <c:v>48-60 months</c:v>
                </c:pt>
                <c:pt idx="6">
                  <c:v>60-72 months</c:v>
                </c:pt>
              </c:strCache>
            </c:strRef>
          </c:cat>
          <c:val>
            <c:numRef>
              <c:f>Workings!$H$15:$H$21</c:f>
              <c:numCache>
                <c:formatCode>0%</c:formatCode>
                <c:ptCount val="7"/>
                <c:pt idx="0">
                  <c:v>0.13</c:v>
                </c:pt>
                <c:pt idx="1">
                  <c:v>0.3</c:v>
                </c:pt>
                <c:pt idx="2">
                  <c:v>7.0000000000000007E-2</c:v>
                </c:pt>
                <c:pt idx="3">
                  <c:v>0.06</c:v>
                </c:pt>
                <c:pt idx="4">
                  <c:v>0.01</c:v>
                </c:pt>
                <c:pt idx="5">
                  <c:v>0.02</c:v>
                </c:pt>
                <c:pt idx="6">
                  <c:v>0.41</c:v>
                </c:pt>
              </c:numCache>
            </c:numRef>
          </c:val>
          <c:extLst>
            <c:ext xmlns:c16="http://schemas.microsoft.com/office/drawing/2014/chart" uri="{C3380CC4-5D6E-409C-BE32-E72D297353CC}">
              <c16:uniqueId val="{0000000E-8FA1-40DF-A07D-D930433889E9}"/>
            </c:ext>
          </c:extLst>
        </c:ser>
        <c:dLbls>
          <c:showLegendKey val="0"/>
          <c:showVal val="0"/>
          <c:showCatName val="0"/>
          <c:showSerName val="0"/>
          <c:showPercent val="0"/>
          <c:showBubbleSize val="0"/>
          <c:showLeaderLines val="1"/>
        </c:dLbls>
        <c:firstSliceAng val="0"/>
      </c:pieChart>
      <c:spPr>
        <a:noFill/>
        <a:ln w="25400">
          <a:noFill/>
        </a:ln>
      </c:spPr>
    </c:plotArea>
    <c:legend>
      <c:legendPos val="r"/>
      <c:overlay val="0"/>
      <c:spPr>
        <a:noFill/>
        <a:ln w="25400">
          <a:noFill/>
        </a:ln>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E" sz="1400" b="1" dirty="0"/>
              <a:t>Treatment of </a:t>
            </a:r>
            <a:r>
              <a:rPr lang="en-IE" sz="1400" b="1" dirty="0" smtClean="0"/>
              <a:t>Principal</a:t>
            </a:r>
            <a:r>
              <a:rPr lang="en-IE" sz="1400" b="1" baseline="0" dirty="0" smtClean="0"/>
              <a:t> </a:t>
            </a:r>
            <a:r>
              <a:rPr lang="en-IE" sz="1400" b="1" baseline="0" dirty="0"/>
              <a:t>Private Residence</a:t>
            </a:r>
            <a:r>
              <a:rPr lang="en-IE" sz="1200" b="1" baseline="0" dirty="0"/>
              <a:t>  </a:t>
            </a:r>
          </a:p>
          <a:p>
            <a:pPr>
              <a:defRPr sz="1400" b="0" i="0" u="none" strike="noStrike" kern="1200" spc="0" baseline="0">
                <a:solidFill>
                  <a:schemeClr val="tx1">
                    <a:lumMod val="65000"/>
                    <a:lumOff val="35000"/>
                  </a:schemeClr>
                </a:solidFill>
                <a:latin typeface="+mn-lt"/>
                <a:ea typeface="+mn-ea"/>
                <a:cs typeface="+mn-cs"/>
              </a:defRPr>
            </a:pPr>
            <a:endParaRPr lang="en-IE" b="1" dirty="0"/>
          </a:p>
        </c:rich>
      </c:tx>
      <c:layout>
        <c:manualLayout>
          <c:xMode val="edge"/>
          <c:yMode val="edge"/>
          <c:x val="0.21894107354227782"/>
          <c:y val="1.5737927125306521E-2"/>
        </c:manualLayout>
      </c:layout>
      <c:overlay val="0"/>
      <c:spPr>
        <a:noFill/>
        <a:ln w="25400">
          <a:noFill/>
        </a:ln>
      </c:sp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EC2-4326-BED6-6FA4C16FCC8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EC2-4326-BED6-6FA4C16FCC8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EC2-4326-BED6-6FA4C16FCC8C}"/>
              </c:ext>
            </c:extLst>
          </c:dPt>
          <c:dLbls>
            <c:numFmt formatCode="0%" sourceLinked="0"/>
            <c:spPr>
              <a:noFill/>
              <a:ln w="25400">
                <a:noFill/>
              </a:ln>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Workings!$K$3:$K$5</c:f>
              <c:strCache>
                <c:ptCount val="3"/>
                <c:pt idx="0">
                  <c:v>Debtor Remaining in PPR</c:v>
                </c:pt>
                <c:pt idx="1">
                  <c:v>Renting - Does own PPR</c:v>
                </c:pt>
                <c:pt idx="2">
                  <c:v>Voluntary Surrender</c:v>
                </c:pt>
              </c:strCache>
            </c:strRef>
          </c:cat>
          <c:val>
            <c:numRef>
              <c:f>Workings!$L$3:$L$5</c:f>
              <c:numCache>
                <c:formatCode>General</c:formatCode>
                <c:ptCount val="3"/>
                <c:pt idx="0">
                  <c:v>89</c:v>
                </c:pt>
                <c:pt idx="1">
                  <c:v>7</c:v>
                </c:pt>
                <c:pt idx="2">
                  <c:v>4</c:v>
                </c:pt>
              </c:numCache>
            </c:numRef>
          </c:val>
          <c:extLst>
            <c:ext xmlns:c16="http://schemas.microsoft.com/office/drawing/2014/chart" uri="{C3380CC4-5D6E-409C-BE32-E72D297353CC}">
              <c16:uniqueId val="{00000006-AEC2-4326-BED6-6FA4C16FCC8C}"/>
            </c:ext>
          </c:extLst>
        </c:ser>
        <c:ser>
          <c:idx val="1"/>
          <c:order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8-AEC2-4326-BED6-6FA4C16FCC8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AEC2-4326-BED6-6FA4C16FCC8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C-AEC2-4326-BED6-6FA4C16FCC8C}"/>
              </c:ext>
            </c:extLst>
          </c:dPt>
          <c:dLbls>
            <c:spPr>
              <a:noFill/>
              <a:ln w="25400">
                <a:noFill/>
              </a:ln>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Workings!$K$3:$K$5</c:f>
              <c:strCache>
                <c:ptCount val="3"/>
                <c:pt idx="0">
                  <c:v>Debtor Remaining in PPR</c:v>
                </c:pt>
                <c:pt idx="1">
                  <c:v>Renting - Does own PPR</c:v>
                </c:pt>
                <c:pt idx="2">
                  <c:v>Voluntary Surrender</c:v>
                </c:pt>
              </c:strCache>
            </c:strRef>
          </c:cat>
          <c:val>
            <c:numRef>
              <c:f>Workings!$M$3:$M$5</c:f>
              <c:numCache>
                <c:formatCode>0%</c:formatCode>
                <c:ptCount val="3"/>
                <c:pt idx="0">
                  <c:v>0.89</c:v>
                </c:pt>
                <c:pt idx="1">
                  <c:v>0.01</c:v>
                </c:pt>
                <c:pt idx="2">
                  <c:v>0.04</c:v>
                </c:pt>
              </c:numCache>
            </c:numRef>
          </c:val>
          <c:extLst>
            <c:ext xmlns:c16="http://schemas.microsoft.com/office/drawing/2014/chart" uri="{C3380CC4-5D6E-409C-BE32-E72D297353CC}">
              <c16:uniqueId val="{0000000D-AEC2-4326-BED6-6FA4C16FCC8C}"/>
            </c:ext>
          </c:extLst>
        </c:ser>
        <c:dLbls>
          <c:showLegendKey val="0"/>
          <c:showVal val="0"/>
          <c:showCatName val="0"/>
          <c:showSerName val="0"/>
          <c:showPercent val="0"/>
          <c:showBubbleSize val="0"/>
          <c:showLeaderLines val="1"/>
        </c:dLbls>
        <c:firstSliceAng val="0"/>
      </c:pieChart>
      <c:spPr>
        <a:noFill/>
        <a:ln w="25400">
          <a:noFill/>
        </a:ln>
      </c:spPr>
    </c:plotArea>
    <c:legend>
      <c:legendPos val="r"/>
      <c:overlay val="0"/>
      <c:spPr>
        <a:noFill/>
        <a:ln w="25400">
          <a:noFill/>
        </a:ln>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E" b="1"/>
              <a:t>Restructured</a:t>
            </a:r>
            <a:r>
              <a:rPr lang="en-IE" b="1" baseline="0"/>
              <a:t> PPR Mortgage by Restructure Type</a:t>
            </a:r>
            <a:r>
              <a:rPr lang="en-IE" baseline="0"/>
              <a:t> </a:t>
            </a:r>
            <a:endParaRPr lang="en-IE"/>
          </a:p>
        </c:rich>
      </c:tx>
      <c:layout>
        <c:manualLayout>
          <c:xMode val="edge"/>
          <c:yMode val="edge"/>
          <c:x val="0.19590163934426227"/>
          <c:y val="2.9044975394890763E-2"/>
        </c:manualLayout>
      </c:layout>
      <c:overlay val="0"/>
      <c:spPr>
        <a:noFill/>
        <a:ln w="25400">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3"/>
            </a:solidFill>
            <a:ln>
              <a:noFill/>
            </a:ln>
            <a:effectLst/>
          </c:spPr>
          <c:invertIfNegative val="0"/>
          <c:cat>
            <c:multiLvlStrRef>
              <c:f>'PPR Treatment Chart'!$R$1:$AC$2</c:f>
              <c:multiLvlStrCache>
                <c:ptCount val="12"/>
                <c:lvl>
                  <c:pt idx="0">
                    <c:v>Interest Only</c:v>
                  </c:pt>
                  <c:pt idx="1">
                    <c:v>Reduced Payments - Over one year</c:v>
                  </c:pt>
                  <c:pt idx="2">
                    <c:v>Temporary Interest Rate Reduction</c:v>
                  </c:pt>
                  <c:pt idx="3">
                    <c:v>Payment Moratorium</c:v>
                  </c:pt>
                  <c:pt idx="4">
                    <c:v>Arrears Capitalisation</c:v>
                  </c:pt>
                  <c:pt idx="5">
                    <c:v>Term Extension</c:v>
                  </c:pt>
                  <c:pt idx="6">
                    <c:v>Permanent Interest Rate Reduction</c:v>
                  </c:pt>
                  <c:pt idx="7">
                    <c:v>Split Mortgage</c:v>
                  </c:pt>
                  <c:pt idx="8">
                    <c:v>Principal Reduction </c:v>
                  </c:pt>
                  <c:pt idx="9">
                    <c:v>Mortgage to Rent</c:v>
                  </c:pt>
                  <c:pt idx="10">
                    <c:v>Voluntary Surrender</c:v>
                  </c:pt>
                  <c:pt idx="11">
                    <c:v>Unchanged</c:v>
                  </c:pt>
                </c:lvl>
                <c:lvl>
                  <c:pt idx="0">
                    <c:v>Treatment of PPR </c:v>
                  </c:pt>
                </c:lvl>
              </c:multiLvlStrCache>
            </c:multiLvlStrRef>
          </c:cat>
          <c:val>
            <c:numRef>
              <c:f>'PPR Treatment Chart'!$R$3:$AC$3</c:f>
              <c:numCache>
                <c:formatCode>General</c:formatCode>
                <c:ptCount val="12"/>
                <c:pt idx="0">
                  <c:v>13</c:v>
                </c:pt>
                <c:pt idx="1">
                  <c:v>4</c:v>
                </c:pt>
                <c:pt idx="2">
                  <c:v>19</c:v>
                </c:pt>
                <c:pt idx="3">
                  <c:v>1</c:v>
                </c:pt>
                <c:pt idx="4">
                  <c:v>14</c:v>
                </c:pt>
                <c:pt idx="5">
                  <c:v>33</c:v>
                </c:pt>
                <c:pt idx="6">
                  <c:v>10</c:v>
                </c:pt>
                <c:pt idx="7">
                  <c:v>39</c:v>
                </c:pt>
                <c:pt idx="8">
                  <c:v>30</c:v>
                </c:pt>
                <c:pt idx="9">
                  <c:v>2</c:v>
                </c:pt>
                <c:pt idx="10">
                  <c:v>4</c:v>
                </c:pt>
                <c:pt idx="11">
                  <c:v>3</c:v>
                </c:pt>
              </c:numCache>
            </c:numRef>
          </c:val>
          <c:extLst>
            <c:ext xmlns:c16="http://schemas.microsoft.com/office/drawing/2014/chart" uri="{C3380CC4-5D6E-409C-BE32-E72D297353CC}">
              <c16:uniqueId val="{00000000-39B0-43EA-8F61-920A02095EF7}"/>
            </c:ext>
          </c:extLst>
        </c:ser>
        <c:dLbls>
          <c:showLegendKey val="0"/>
          <c:showVal val="0"/>
          <c:showCatName val="0"/>
          <c:showSerName val="0"/>
          <c:showPercent val="0"/>
          <c:showBubbleSize val="0"/>
        </c:dLbls>
        <c:gapWidth val="182"/>
        <c:axId val="232247808"/>
        <c:axId val="1"/>
      </c:barChart>
      <c:catAx>
        <c:axId val="2322478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
        <c:crosses val="autoZero"/>
        <c:auto val="1"/>
        <c:lblAlgn val="ctr"/>
        <c:lblOffset val="100"/>
        <c:noMultiLvlLbl val="0"/>
      </c:catAx>
      <c:valAx>
        <c:axId val="1"/>
        <c:scaling>
          <c:orientation val="minMax"/>
        </c:scaling>
        <c:delete val="0"/>
        <c:axPos val="b"/>
        <c:majorGridlines>
          <c:spPr>
            <a:ln w="9525" cap="flat" cmpd="sng" algn="ctr">
              <a:solidFill>
                <a:schemeClr val="tx1">
                  <a:lumMod val="15000"/>
                  <a:lumOff val="85000"/>
                </a:schemeClr>
              </a:solidFill>
              <a:prstDash val="solid"/>
              <a:round/>
            </a:ln>
            <a:effectLst/>
          </c:spPr>
        </c:majorGridlines>
        <c:numFmt formatCode="General" sourceLinked="1"/>
        <c:majorTickMark val="none"/>
        <c:minorTickMark val="none"/>
        <c:tickLblPos val="nextTo"/>
        <c:spPr>
          <a:noFill/>
          <a:ln w="9525" cap="flat" cmpd="sng" algn="ctr">
            <a:noFill/>
            <a:prstDash val="solid"/>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2247808"/>
        <c:crosses val="autoZero"/>
        <c:crossBetween val="between"/>
      </c:valAx>
      <c:spPr>
        <a:noFill/>
        <a:ln w="25400">
          <a:noFill/>
        </a:ln>
        <a:effectLst/>
      </c:spPr>
    </c:plotArea>
    <c:plotVisOnly val="1"/>
    <c:dispBlanksAs val="gap"/>
    <c:showDLblsOverMax val="0"/>
  </c:chart>
  <c:spPr>
    <a:solidFill>
      <a:schemeClr val="bg1"/>
    </a:solidFill>
    <a:ln w="9525" cap="flat" cmpd="sng" algn="ctr">
      <a:solidFill>
        <a:schemeClr val="tx1">
          <a:lumMod val="15000"/>
          <a:lumOff val="85000"/>
        </a:schemeClr>
      </a:solidFill>
      <a:prstDash val="solid"/>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rawings/drawing1.xml><?xml version="1.0" encoding="utf-8"?>
<c:userShapes xmlns:c="http://schemas.openxmlformats.org/drawingml/2006/chart">
  <cdr:relSizeAnchor xmlns:cdr="http://schemas.openxmlformats.org/drawingml/2006/chartDrawing">
    <cdr:from>
      <cdr:x>0.68595</cdr:x>
      <cdr:y>0.43326</cdr:y>
    </cdr:from>
    <cdr:to>
      <cdr:x>0.90624</cdr:x>
      <cdr:y>0.49925</cdr:y>
    </cdr:to>
    <cdr:sp macro="" textlink="">
      <cdr:nvSpPr>
        <cdr:cNvPr id="2" name="Rectangle 1"/>
        <cdr:cNvSpPr/>
      </cdr:nvSpPr>
      <cdr:spPr>
        <a:xfrm xmlns:a="http://schemas.openxmlformats.org/drawingml/2006/main">
          <a:off x="5976664" y="2215073"/>
          <a:ext cx="1919413" cy="337371"/>
        </a:xfrm>
        <a:prstGeom xmlns:a="http://schemas.openxmlformats.org/drawingml/2006/main" prst="rect">
          <a:avLst/>
        </a:prstGeom>
        <a:noFill xmlns:a="http://schemas.openxmlformats.org/drawingml/2006/main"/>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r>
            <a:rPr lang="en-IE" sz="1400" dirty="0">
              <a:solidFill>
                <a:schemeClr val="accent2"/>
              </a:solidFill>
            </a:rPr>
            <a:t>Negative Equity €175M </a:t>
          </a:r>
        </a:p>
      </cdr:txBody>
    </cdr:sp>
  </cdr:relSizeAnchor>
  <cdr:relSizeAnchor xmlns:cdr="http://schemas.openxmlformats.org/drawingml/2006/chartDrawing">
    <cdr:from>
      <cdr:x>0.61983</cdr:x>
      <cdr:y>0.47887</cdr:y>
    </cdr:from>
    <cdr:to>
      <cdr:x>0.77817</cdr:x>
      <cdr:y>0.56221</cdr:y>
    </cdr:to>
    <cdr:cxnSp macro="">
      <cdr:nvCxnSpPr>
        <cdr:cNvPr id="3" name="Straight Arrow Connector 2"/>
        <cdr:cNvCxnSpPr/>
      </cdr:nvCxnSpPr>
      <cdr:spPr>
        <a:xfrm xmlns:a="http://schemas.openxmlformats.org/drawingml/2006/main">
          <a:off x="5400600" y="2448272"/>
          <a:ext cx="1379553" cy="426048"/>
        </a:xfrm>
        <a:prstGeom xmlns:a="http://schemas.openxmlformats.org/drawingml/2006/main" prst="straightConnector1">
          <a:avLst/>
        </a:prstGeom>
        <a:ln xmlns:a="http://schemas.openxmlformats.org/drawingml/2006/main" w="41275">
          <a:headEnd type="triangle"/>
          <a:tailEnd type="triangle"/>
        </a:ln>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0.6925</cdr:x>
      <cdr:y>0.63071</cdr:y>
    </cdr:from>
    <cdr:to>
      <cdr:x>0.95499</cdr:x>
      <cdr:y>0.89229</cdr:y>
    </cdr:to>
    <cdr:sp macro="" textlink="">
      <cdr:nvSpPr>
        <cdr:cNvPr id="2" name="Content Placeholder 3"/>
        <cdr:cNvSpPr>
          <a:spLocks xmlns:a="http://schemas.openxmlformats.org/drawingml/2006/main" noGrp="1"/>
        </cdr:cNvSpPr>
      </cdr:nvSpPr>
      <cdr:spPr>
        <a:xfrm xmlns:a="http://schemas.openxmlformats.org/drawingml/2006/main">
          <a:off x="5698977" y="2951534"/>
          <a:ext cx="2160240" cy="1224136"/>
        </a:xfrm>
        <a:prstGeom xmlns:a="http://schemas.openxmlformats.org/drawingml/2006/main" prst="roundRect">
          <a:avLst>
            <a:gd name="adj" fmla="val 50000"/>
          </a:avLst>
        </a:prstGeom>
        <a:solidFill xmlns:a="http://schemas.openxmlformats.org/drawingml/2006/main">
          <a:schemeClr val="accent3">
            <a:lumMod val="60000"/>
            <a:lumOff val="40000"/>
          </a:schemeClr>
        </a:solidFill>
        <a:ln xmlns:a="http://schemas.openxmlformats.org/drawingml/2006/main">
          <a:solidFill>
            <a:schemeClr val="accent3">
              <a:lumMod val="60000"/>
              <a:lumOff val="40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401375" indent="-401375" algn="l" defTabSz="1070859" rtl="0" eaLnBrk="0" fontAlgn="base" hangingPunct="0">
            <a:spcBef>
              <a:spcPct val="20000"/>
            </a:spcBef>
            <a:spcAft>
              <a:spcPct val="0"/>
            </a:spcAft>
            <a:buFont typeface="Arial" charset="0"/>
            <a:defRPr sz="3800" kern="1200">
              <a:solidFill>
                <a:schemeClr val="lt1"/>
              </a:solidFill>
              <a:latin typeface="+mn-lt"/>
              <a:ea typeface="+mn-ea"/>
              <a:cs typeface="+mn-cs"/>
            </a:defRPr>
          </a:lvl1pPr>
          <a:lvl2pPr marL="870968" indent="-334747" algn="l" defTabSz="1070859" rtl="0" eaLnBrk="0" fontAlgn="base" hangingPunct="0">
            <a:spcBef>
              <a:spcPct val="20000"/>
            </a:spcBef>
            <a:spcAft>
              <a:spcPct val="0"/>
            </a:spcAft>
            <a:buFont typeface="Arial" charset="0"/>
            <a:buChar char="–"/>
            <a:defRPr sz="3300" kern="1200">
              <a:solidFill>
                <a:schemeClr val="lt1"/>
              </a:solidFill>
              <a:latin typeface="+mn-lt"/>
              <a:ea typeface="+mn-ea"/>
              <a:cs typeface="+mn-cs"/>
            </a:defRPr>
          </a:lvl2pPr>
          <a:lvl3pPr marL="1338976" indent="-266528" algn="l" defTabSz="1070859" rtl="0" eaLnBrk="0" fontAlgn="base" hangingPunct="0">
            <a:spcBef>
              <a:spcPct val="20000"/>
            </a:spcBef>
            <a:spcAft>
              <a:spcPct val="0"/>
            </a:spcAft>
            <a:buFont typeface="Arial" charset="0"/>
            <a:buChar char="•"/>
            <a:defRPr sz="2800" kern="1200">
              <a:solidFill>
                <a:srgbClr val="24185C"/>
              </a:solidFill>
              <a:latin typeface="+mn-lt"/>
              <a:ea typeface="+mn-ea"/>
              <a:cs typeface="+mn-cs"/>
            </a:defRPr>
          </a:lvl3pPr>
          <a:lvl4pPr marL="1875199" indent="-266528" algn="l" defTabSz="1070859" rtl="0" eaLnBrk="0" fontAlgn="base" hangingPunct="0">
            <a:spcBef>
              <a:spcPct val="20000"/>
            </a:spcBef>
            <a:spcAft>
              <a:spcPct val="0"/>
            </a:spcAft>
            <a:buFont typeface="Arial" charset="0"/>
            <a:buChar char="–"/>
            <a:defRPr sz="2300" kern="1200">
              <a:solidFill>
                <a:schemeClr val="lt1"/>
              </a:solidFill>
              <a:latin typeface="+mn-lt"/>
              <a:ea typeface="+mn-ea"/>
              <a:cs typeface="+mn-cs"/>
            </a:defRPr>
          </a:lvl4pPr>
          <a:lvl5pPr marL="2411425" indent="-266528" algn="l" defTabSz="1070859" rtl="0" eaLnBrk="0" fontAlgn="base" hangingPunct="0">
            <a:spcBef>
              <a:spcPct val="20000"/>
            </a:spcBef>
            <a:spcAft>
              <a:spcPct val="0"/>
            </a:spcAft>
            <a:buFont typeface="Arial" charset="0"/>
            <a:buChar char="»"/>
            <a:defRPr sz="2300" kern="1200">
              <a:solidFill>
                <a:schemeClr val="lt1"/>
              </a:solidFill>
              <a:latin typeface="+mn-lt"/>
              <a:ea typeface="+mn-ea"/>
              <a:cs typeface="+mn-cs"/>
            </a:defRPr>
          </a:lvl5pPr>
          <a:lvl6pPr marL="2948205" indent="-268018" algn="l" defTabSz="1072070" rtl="0" eaLnBrk="1" latinLnBrk="0" hangingPunct="1">
            <a:spcBef>
              <a:spcPct val="20000"/>
            </a:spcBef>
            <a:buFont typeface="Arial" pitchFamily="34" charset="0"/>
            <a:buChar char="•"/>
            <a:defRPr sz="2300" kern="1200">
              <a:solidFill>
                <a:schemeClr val="lt1"/>
              </a:solidFill>
              <a:latin typeface="+mn-lt"/>
              <a:ea typeface="+mn-ea"/>
              <a:cs typeface="+mn-cs"/>
            </a:defRPr>
          </a:lvl6pPr>
          <a:lvl7pPr marL="3484242" indent="-268018" algn="l" defTabSz="1072070" rtl="0" eaLnBrk="1" latinLnBrk="0" hangingPunct="1">
            <a:spcBef>
              <a:spcPct val="20000"/>
            </a:spcBef>
            <a:buFont typeface="Arial" pitchFamily="34" charset="0"/>
            <a:buChar char="•"/>
            <a:defRPr sz="2300" kern="1200">
              <a:solidFill>
                <a:schemeClr val="lt1"/>
              </a:solidFill>
              <a:latin typeface="+mn-lt"/>
              <a:ea typeface="+mn-ea"/>
              <a:cs typeface="+mn-cs"/>
            </a:defRPr>
          </a:lvl7pPr>
          <a:lvl8pPr marL="4020275" indent="-268018" algn="l" defTabSz="1072070" rtl="0" eaLnBrk="1" latinLnBrk="0" hangingPunct="1">
            <a:spcBef>
              <a:spcPct val="20000"/>
            </a:spcBef>
            <a:buFont typeface="Arial" pitchFamily="34" charset="0"/>
            <a:buChar char="•"/>
            <a:defRPr sz="2300" kern="1200">
              <a:solidFill>
                <a:schemeClr val="lt1"/>
              </a:solidFill>
              <a:latin typeface="+mn-lt"/>
              <a:ea typeface="+mn-ea"/>
              <a:cs typeface="+mn-cs"/>
            </a:defRPr>
          </a:lvl8pPr>
          <a:lvl9pPr marL="4556315" indent="-268018" algn="l" defTabSz="1072070" rtl="0" eaLnBrk="1" latinLnBrk="0" hangingPunct="1">
            <a:spcBef>
              <a:spcPct val="20000"/>
            </a:spcBef>
            <a:buFont typeface="Arial" pitchFamily="34" charset="0"/>
            <a:buChar char="•"/>
            <a:defRPr sz="2300" kern="1200">
              <a:solidFill>
                <a:schemeClr val="lt1"/>
              </a:solidFill>
              <a:latin typeface="+mn-lt"/>
              <a:ea typeface="+mn-ea"/>
              <a:cs typeface="+mn-cs"/>
            </a:defRPr>
          </a:lvl9pPr>
        </a:lstStyle>
        <a:p xmlns:a="http://schemas.openxmlformats.org/drawingml/2006/main">
          <a:pPr algn="ctr" fontAlgn="b"/>
          <a:r>
            <a:rPr lang="en-IE" sz="1400" dirty="0" smtClean="0">
              <a:solidFill>
                <a:schemeClr val="tx1"/>
              </a:solidFill>
              <a:latin typeface="Arial" panose="020B0604020202020204" pitchFamily="34" charset="0"/>
            </a:rPr>
            <a:t>Average principal</a:t>
          </a:r>
        </a:p>
        <a:p xmlns:a="http://schemas.openxmlformats.org/drawingml/2006/main">
          <a:pPr algn="ctr" fontAlgn="b"/>
          <a:r>
            <a:rPr lang="en-IE" sz="1400" dirty="0" smtClean="0">
              <a:solidFill>
                <a:schemeClr val="tx1"/>
              </a:solidFill>
              <a:latin typeface="Arial" panose="020B0604020202020204" pitchFamily="34" charset="0"/>
            </a:rPr>
            <a:t>reduction per home </a:t>
          </a:r>
        </a:p>
        <a:p xmlns:a="http://schemas.openxmlformats.org/drawingml/2006/main">
          <a:pPr algn="ctr" fontAlgn="b"/>
          <a:r>
            <a:rPr lang="en-IE" sz="1400" dirty="0" smtClean="0">
              <a:solidFill>
                <a:schemeClr val="tx1"/>
              </a:solidFill>
              <a:latin typeface="Arial" panose="020B0604020202020204" pitchFamily="34" charset="0"/>
            </a:rPr>
            <a:t>where a reduction</a:t>
          </a:r>
        </a:p>
        <a:p xmlns:a="http://schemas.openxmlformats.org/drawingml/2006/main">
          <a:pPr algn="ctr" fontAlgn="b"/>
          <a:r>
            <a:rPr lang="en-IE" sz="1400" dirty="0" smtClean="0">
              <a:solidFill>
                <a:schemeClr val="tx1"/>
              </a:solidFill>
              <a:latin typeface="Arial" panose="020B0604020202020204" pitchFamily="34" charset="0"/>
            </a:rPr>
            <a:t>was proposed:</a:t>
          </a:r>
        </a:p>
        <a:p xmlns:a="http://schemas.openxmlformats.org/drawingml/2006/main">
          <a:pPr algn="ctr" fontAlgn="b"/>
          <a:r>
            <a:rPr lang="en-IE" sz="1400" dirty="0" smtClean="0">
              <a:solidFill>
                <a:schemeClr val="tx1"/>
              </a:solidFill>
              <a:latin typeface="Arial" panose="020B0604020202020204" pitchFamily="34" charset="0"/>
            </a:rPr>
            <a:t>€93,338</a:t>
          </a:r>
          <a:endParaRPr lang="en-IE" sz="1400" dirty="0">
            <a:solidFill>
              <a:schemeClr val="tx1"/>
            </a:solidFill>
            <a:latin typeface="Arial" panose="020B0604020202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1"/>
            <a:ext cx="2945659" cy="493712"/>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sz="quarter" idx="1"/>
          </p:nvPr>
        </p:nvSpPr>
        <p:spPr>
          <a:xfrm>
            <a:off x="3850444" y="1"/>
            <a:ext cx="2945659" cy="493712"/>
          </a:xfrm>
          <a:prstGeom prst="rect">
            <a:avLst/>
          </a:prstGeom>
        </p:spPr>
        <p:txBody>
          <a:bodyPr vert="horz" lIns="91440" tIns="45720" rIns="91440" bIns="45720" rtlCol="0"/>
          <a:lstStyle>
            <a:lvl1pPr algn="r">
              <a:defRPr sz="1200"/>
            </a:lvl1pPr>
          </a:lstStyle>
          <a:p>
            <a:endParaRPr lang="zh-HK" altLang="en-US"/>
          </a:p>
        </p:txBody>
      </p:sp>
      <p:sp>
        <p:nvSpPr>
          <p:cNvPr id="4" name="頁尾版面配置區 3"/>
          <p:cNvSpPr>
            <a:spLocks noGrp="1"/>
          </p:cNvSpPr>
          <p:nvPr>
            <p:ph type="ftr" sz="quarter" idx="2"/>
          </p:nvPr>
        </p:nvSpPr>
        <p:spPr>
          <a:xfrm>
            <a:off x="1" y="9378825"/>
            <a:ext cx="2945659" cy="493712"/>
          </a:xfrm>
          <a:prstGeom prst="rect">
            <a:avLst/>
          </a:prstGeom>
        </p:spPr>
        <p:txBody>
          <a:bodyPr vert="horz" lIns="91440" tIns="45720" rIns="91440" bIns="45720" rtlCol="0" anchor="b"/>
          <a:lstStyle>
            <a:lvl1pPr algn="l">
              <a:defRPr sz="1200"/>
            </a:lvl1pPr>
          </a:lstStyle>
          <a:p>
            <a:endParaRPr lang="zh-HK" altLang="en-US"/>
          </a:p>
        </p:txBody>
      </p:sp>
      <p:sp>
        <p:nvSpPr>
          <p:cNvPr id="5" name="投影片編號版面配置區 4"/>
          <p:cNvSpPr>
            <a:spLocks noGrp="1"/>
          </p:cNvSpPr>
          <p:nvPr>
            <p:ph type="sldNum" sz="quarter" idx="3"/>
          </p:nvPr>
        </p:nvSpPr>
        <p:spPr>
          <a:xfrm>
            <a:off x="3850444" y="9378825"/>
            <a:ext cx="2945659" cy="493712"/>
          </a:xfrm>
          <a:prstGeom prst="rect">
            <a:avLst/>
          </a:prstGeom>
        </p:spPr>
        <p:txBody>
          <a:bodyPr vert="horz" lIns="91440" tIns="45720" rIns="91440" bIns="45720" rtlCol="0" anchor="b"/>
          <a:lstStyle>
            <a:lvl1pPr algn="r">
              <a:defRPr sz="1200"/>
            </a:lvl1pPr>
          </a:lstStyle>
          <a:p>
            <a:fld id="{4890DA32-AEDE-49B0-A79C-40C52FBBBBA0}" type="slidenum">
              <a:rPr lang="zh-HK" altLang="en-US" smtClean="0"/>
              <a:pPr/>
              <a:t>‹#›</a:t>
            </a:fld>
            <a:endParaRPr lang="zh-HK" altLang="en-US"/>
          </a:p>
        </p:txBody>
      </p:sp>
    </p:spTree>
    <p:extLst>
      <p:ext uri="{BB962C8B-B14F-4D97-AF65-F5344CB8AC3E}">
        <p14:creationId xmlns:p14="http://schemas.microsoft.com/office/powerpoint/2010/main" val="107767173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1" y="1"/>
            <a:ext cx="2945659" cy="4937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latin typeface="Gill Sans MT"/>
              </a:defRPr>
            </a:lvl1pPr>
          </a:lstStyle>
          <a:p>
            <a:pPr>
              <a:defRPr/>
            </a:pPr>
            <a:endParaRPr lang="en-GB" dirty="0"/>
          </a:p>
        </p:txBody>
      </p:sp>
      <p:sp>
        <p:nvSpPr>
          <p:cNvPr id="47107" name="Rectangle 3"/>
          <p:cNvSpPr>
            <a:spLocks noGrp="1" noChangeArrowheads="1"/>
          </p:cNvSpPr>
          <p:nvPr>
            <p:ph type="dt" idx="1"/>
          </p:nvPr>
        </p:nvSpPr>
        <p:spPr bwMode="auto">
          <a:xfrm>
            <a:off x="3850444" y="1"/>
            <a:ext cx="2945659" cy="4937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Gill Sans MT"/>
              </a:defRPr>
            </a:lvl1pPr>
          </a:lstStyle>
          <a:p>
            <a:pPr>
              <a:defRPr/>
            </a:pPr>
            <a:endParaRPr lang="en-GB" dirty="0"/>
          </a:p>
        </p:txBody>
      </p:sp>
      <p:sp>
        <p:nvSpPr>
          <p:cNvPr id="15364" name="Rectangle 4"/>
          <p:cNvSpPr>
            <a:spLocks noGrp="1" noRot="1" noChangeAspect="1" noChangeArrowheads="1" noTextEdit="1"/>
          </p:cNvSpPr>
          <p:nvPr>
            <p:ph type="sldImg" idx="2"/>
          </p:nvPr>
        </p:nvSpPr>
        <p:spPr bwMode="auto">
          <a:xfrm>
            <a:off x="930275" y="739775"/>
            <a:ext cx="4937125" cy="3703638"/>
          </a:xfrm>
          <a:prstGeom prst="rect">
            <a:avLst/>
          </a:prstGeom>
          <a:noFill/>
          <a:ln w="9525">
            <a:solidFill>
              <a:srgbClr val="000000"/>
            </a:solidFill>
            <a:miter lim="800000"/>
            <a:headEnd/>
            <a:tailEnd/>
          </a:ln>
        </p:spPr>
      </p:sp>
      <p:sp>
        <p:nvSpPr>
          <p:cNvPr id="47109" name="Rectangle 5"/>
          <p:cNvSpPr>
            <a:spLocks noGrp="1" noChangeArrowheads="1"/>
          </p:cNvSpPr>
          <p:nvPr>
            <p:ph type="body" sz="quarter" idx="3"/>
          </p:nvPr>
        </p:nvSpPr>
        <p:spPr bwMode="auto">
          <a:xfrm>
            <a:off x="679768" y="4690269"/>
            <a:ext cx="5438140"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按一下以編輯母片</a:t>
            </a:r>
          </a:p>
          <a:p>
            <a:pPr lvl="1"/>
            <a:r>
              <a:rPr lang="en-GB" noProof="0" smtClean="0"/>
              <a:t>第二層</a:t>
            </a:r>
          </a:p>
          <a:p>
            <a:pPr lvl="2"/>
            <a:r>
              <a:rPr lang="en-GB" noProof="0" smtClean="0"/>
              <a:t>第三層</a:t>
            </a:r>
          </a:p>
          <a:p>
            <a:pPr lvl="3"/>
            <a:r>
              <a:rPr lang="en-GB" noProof="0" smtClean="0"/>
              <a:t>第四層</a:t>
            </a:r>
          </a:p>
          <a:p>
            <a:pPr lvl="4"/>
            <a:r>
              <a:rPr lang="en-GB" noProof="0" smtClean="0"/>
              <a:t>第五層</a:t>
            </a:r>
          </a:p>
        </p:txBody>
      </p:sp>
      <p:sp>
        <p:nvSpPr>
          <p:cNvPr id="47110" name="Rectangle 6"/>
          <p:cNvSpPr>
            <a:spLocks noGrp="1" noChangeArrowheads="1"/>
          </p:cNvSpPr>
          <p:nvPr>
            <p:ph type="ftr" sz="quarter" idx="4"/>
          </p:nvPr>
        </p:nvSpPr>
        <p:spPr bwMode="auto">
          <a:xfrm>
            <a:off x="1" y="9378825"/>
            <a:ext cx="2945659"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atin typeface="Gill Sans MT"/>
              </a:defRPr>
            </a:lvl1pPr>
          </a:lstStyle>
          <a:p>
            <a:pPr>
              <a:defRPr/>
            </a:pPr>
            <a:endParaRPr lang="en-GB" dirty="0"/>
          </a:p>
        </p:txBody>
      </p:sp>
      <p:sp>
        <p:nvSpPr>
          <p:cNvPr id="47111" name="Rectangle 7"/>
          <p:cNvSpPr>
            <a:spLocks noGrp="1" noChangeArrowheads="1"/>
          </p:cNvSpPr>
          <p:nvPr>
            <p:ph type="sldNum" sz="quarter" idx="5"/>
          </p:nvPr>
        </p:nvSpPr>
        <p:spPr bwMode="auto">
          <a:xfrm>
            <a:off x="3850444" y="9378825"/>
            <a:ext cx="2945659"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Gill Sans MT"/>
              </a:defRPr>
            </a:lvl1pPr>
          </a:lstStyle>
          <a:p>
            <a:pPr>
              <a:defRPr/>
            </a:pPr>
            <a:fld id="{C9E01880-B157-47A7-A610-99B921E0A637}" type="slidenum">
              <a:rPr lang="en-GB"/>
              <a:pPr>
                <a:defRPr/>
              </a:pPr>
              <a:t>‹#›</a:t>
            </a:fld>
            <a:endParaRPr lang="en-GB" dirty="0"/>
          </a:p>
        </p:txBody>
      </p:sp>
    </p:spTree>
    <p:extLst>
      <p:ext uri="{BB962C8B-B14F-4D97-AF65-F5344CB8AC3E}">
        <p14:creationId xmlns:p14="http://schemas.microsoft.com/office/powerpoint/2010/main" val="2943720833"/>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Calibri" pitchFamily="34" charset="0"/>
        <a:ea typeface="PMingLiU" pitchFamily="18" charset="-12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PMingLiU" pitchFamily="18" charset="-12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PMingLiU" pitchFamily="18" charset="-12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PMingLiU" pitchFamily="18" charset="-12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PMingLiU"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zh-TW" altLang="en-US" smtClean="0"/>
              <a:t>按一下以編輯母片標題樣式</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smtClean="0"/>
              <a:t>按一下以編輯母片副標題樣式</a:t>
            </a:r>
            <a:endParaRPr lang="en-US" dirty="0"/>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endParaRPr lang="zh-TW" altLang="en-US"/>
          </a:p>
        </p:txBody>
      </p:sp>
      <p:sp>
        <p:nvSpPr>
          <p:cNvPr id="17" name="Footer Placeholder 16"/>
          <p:cNvSpPr>
            <a:spLocks noGrp="1"/>
          </p:cNvSpPr>
          <p:nvPr>
            <p:ph type="ftr" sz="quarter" idx="11"/>
          </p:nvPr>
        </p:nvSpPr>
        <p:spPr>
          <a:xfrm>
            <a:off x="2085393" y="236542"/>
            <a:ext cx="5867400" cy="365125"/>
          </a:xfrm>
        </p:spPr>
        <p:txBody>
          <a:bodyPr/>
          <a:lstStyle>
            <a:lvl1pPr algn="r">
              <a:defRPr>
                <a:solidFill>
                  <a:schemeClr val="tx2"/>
                </a:solidFill>
              </a:defRPr>
            </a:lvl1pPr>
          </a:lstStyle>
          <a:p>
            <a:pPr>
              <a:defRPr/>
            </a:pPr>
            <a:endParaRPr lang="en-US" altLang="zh-TW"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F18493A8-E583-491D-9F37-2C20D2B5CD81}" type="slidenum">
              <a:rPr lang="zh-TW" altLang="en-US" smtClean="0"/>
              <a:pPr>
                <a:defRPr/>
              </a:pPr>
              <a:t>‹#›</a:t>
            </a:fld>
            <a:endParaRPr lang="zh-TW" altLang="en-US"/>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pPr>
              <a:defRPr/>
            </a:pPr>
            <a:endParaRPr lang="zh-TW" altLang="en-US"/>
          </a:p>
        </p:txBody>
      </p:sp>
      <p:sp>
        <p:nvSpPr>
          <p:cNvPr id="5" name="Footer Placeholder 4"/>
          <p:cNvSpPr>
            <a:spLocks noGrp="1"/>
          </p:cNvSpPr>
          <p:nvPr>
            <p:ph type="ftr" sz="quarter" idx="11"/>
          </p:nvPr>
        </p:nvSpPr>
        <p:spPr/>
        <p:txBody>
          <a:bodyPr/>
          <a:lstStyle/>
          <a:p>
            <a:pPr>
              <a:defRPr/>
            </a:pPr>
            <a:endParaRPr lang="en-US" altLang="zh-TW" dirty="0"/>
          </a:p>
        </p:txBody>
      </p:sp>
      <p:sp>
        <p:nvSpPr>
          <p:cNvPr id="6" name="Slide Number Placeholder 5"/>
          <p:cNvSpPr>
            <a:spLocks noGrp="1"/>
          </p:cNvSpPr>
          <p:nvPr>
            <p:ph type="sldNum" sz="quarter" idx="12"/>
          </p:nvPr>
        </p:nvSpPr>
        <p:spPr/>
        <p:txBody>
          <a:bodyPr/>
          <a:lstStyle/>
          <a:p>
            <a:pPr>
              <a:defRPr/>
            </a:pPr>
            <a:fld id="{F18493A8-E583-491D-9F37-2C20D2B5CD81}" type="slidenum">
              <a:rPr lang="zh-TW" altLang="en-US" smtClean="0"/>
              <a:pPr>
                <a:defRPr/>
              </a:pPr>
              <a:t>‹#›</a:t>
            </a:fld>
            <a:endParaRPr lang="zh-TW" altLang="en-US"/>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2"/>
            <a:ext cx="2057400" cy="5516563"/>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a:xfrm>
            <a:off x="6553200" y="6248460"/>
            <a:ext cx="2209800" cy="365125"/>
          </a:xfrm>
        </p:spPr>
        <p:txBody>
          <a:bodyPr/>
          <a:lstStyle/>
          <a:p>
            <a:pPr>
              <a:defRPr/>
            </a:pPr>
            <a:endParaRPr lang="zh-TW" altLang="en-US"/>
          </a:p>
        </p:txBody>
      </p:sp>
      <p:sp>
        <p:nvSpPr>
          <p:cNvPr id="5" name="Footer Placeholder 4"/>
          <p:cNvSpPr>
            <a:spLocks noGrp="1"/>
          </p:cNvSpPr>
          <p:nvPr>
            <p:ph type="ftr" sz="quarter" idx="11"/>
          </p:nvPr>
        </p:nvSpPr>
        <p:spPr>
          <a:xfrm>
            <a:off x="457206" y="6248265"/>
            <a:ext cx="5573483" cy="365125"/>
          </a:xfrm>
        </p:spPr>
        <p:txBody>
          <a:bodyPr/>
          <a:lstStyle/>
          <a:p>
            <a:pPr>
              <a:defRPr/>
            </a:pPr>
            <a:endParaRPr lang="en-US" altLang="zh-TW"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a:xfrm rot="5400000">
            <a:off x="5989638" y="144466"/>
            <a:ext cx="533400" cy="244476"/>
          </a:xfrm>
        </p:spPr>
        <p:txBody>
          <a:bodyPr/>
          <a:lstStyle/>
          <a:p>
            <a:pPr>
              <a:defRPr/>
            </a:pPr>
            <a:fld id="{F18493A8-E583-491D-9F37-2C20D2B5CD81}" type="slidenum">
              <a:rPr lang="zh-TW" altLang="en-US" smtClean="0"/>
              <a:pPr>
                <a:defRPr/>
              </a:pPr>
              <a:t>‹#›</a:t>
            </a:fld>
            <a:endParaRPr lang="zh-TW" altLang="en-US"/>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499350" cy="1143000"/>
          </a:xfrm>
        </p:spPr>
        <p:txBody>
          <a:bodyPr/>
          <a:lstStyle/>
          <a:p>
            <a:r>
              <a:rPr lang="en-US"/>
              <a:t>Click to edit Master title style</a:t>
            </a:r>
          </a:p>
        </p:txBody>
      </p:sp>
      <p:sp>
        <p:nvSpPr>
          <p:cNvPr id="3" name="Table Placeholder 2"/>
          <p:cNvSpPr>
            <a:spLocks noGrp="1"/>
          </p:cNvSpPr>
          <p:nvPr>
            <p:ph type="tbl" idx="1"/>
          </p:nvPr>
        </p:nvSpPr>
        <p:spPr>
          <a:xfrm>
            <a:off x="1435100" y="1447800"/>
            <a:ext cx="7499350" cy="4800600"/>
          </a:xfrm>
        </p:spPr>
        <p:txBody>
          <a:bodyPr/>
          <a:lstStyle/>
          <a:p>
            <a:pPr lvl="0"/>
            <a:endParaRPr lang="en-US" noProof="0" dirty="0"/>
          </a:p>
        </p:txBody>
      </p:sp>
      <p:sp>
        <p:nvSpPr>
          <p:cNvPr id="4" name="日期版面配置區 23"/>
          <p:cNvSpPr>
            <a:spLocks noGrp="1"/>
          </p:cNvSpPr>
          <p:nvPr>
            <p:ph type="dt" sz="half" idx="10"/>
          </p:nvPr>
        </p:nvSpPr>
        <p:spPr/>
        <p:txBody>
          <a:bodyPr/>
          <a:lstStyle>
            <a:lvl1pPr>
              <a:defRPr/>
            </a:lvl1pPr>
          </a:lstStyle>
          <a:p>
            <a:pPr>
              <a:defRPr/>
            </a:pPr>
            <a:endParaRPr lang="zh-TW" altLang="en-US"/>
          </a:p>
        </p:txBody>
      </p:sp>
      <p:sp>
        <p:nvSpPr>
          <p:cNvPr id="5" name="頁尾版面配置區 9"/>
          <p:cNvSpPr>
            <a:spLocks noGrp="1"/>
          </p:cNvSpPr>
          <p:nvPr>
            <p:ph type="ftr" sz="quarter" idx="11"/>
          </p:nvPr>
        </p:nvSpPr>
        <p:spPr/>
        <p:txBody>
          <a:bodyPr/>
          <a:lstStyle>
            <a:lvl1pPr>
              <a:defRPr/>
            </a:lvl1pPr>
          </a:lstStyle>
          <a:p>
            <a:pPr>
              <a:defRPr/>
            </a:pPr>
            <a:endParaRPr lang="en-US" altLang="zh-TW" dirty="0"/>
          </a:p>
        </p:txBody>
      </p:sp>
      <p:sp>
        <p:nvSpPr>
          <p:cNvPr id="6" name="投影片編號版面配置區 21"/>
          <p:cNvSpPr>
            <a:spLocks noGrp="1"/>
          </p:cNvSpPr>
          <p:nvPr>
            <p:ph type="sldNum" sz="quarter" idx="12"/>
          </p:nvPr>
        </p:nvSpPr>
        <p:spPr/>
        <p:txBody>
          <a:bodyPr/>
          <a:lstStyle>
            <a:lvl1pPr>
              <a:defRPr/>
            </a:lvl1pPr>
          </a:lstStyle>
          <a:p>
            <a:pPr>
              <a:defRPr/>
            </a:pPr>
            <a:fld id="{9A4D3353-43E8-4C90-9154-4947274E7CFB}" type="slidenum">
              <a:rPr lang="zh-TW" altLang="en-US"/>
              <a:pPr>
                <a:defRPr/>
              </a:pPr>
              <a:t>‹#›</a:t>
            </a:fld>
            <a:endParaRPr lang="zh-TW"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zh-TW" altLang="en-US" smtClean="0"/>
              <a:t>按一下以編輯母片標題樣式</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smtClean="0"/>
              <a:t>按一下以編輯母片副標題樣式</a:t>
            </a:r>
            <a:endParaRPr lang="en-US" dirty="0"/>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endParaRPr lang="en-US" dirty="0"/>
          </a:p>
        </p:txBody>
      </p:sp>
      <p:sp>
        <p:nvSpPr>
          <p:cNvPr id="17" name="Footer Placeholder 16"/>
          <p:cNvSpPr>
            <a:spLocks noGrp="1"/>
          </p:cNvSpPr>
          <p:nvPr>
            <p:ph type="ftr" sz="quarter" idx="11"/>
          </p:nvPr>
        </p:nvSpPr>
        <p:spPr>
          <a:xfrm>
            <a:off x="2085393" y="236542"/>
            <a:ext cx="5867400" cy="365125"/>
          </a:xfrm>
        </p:spPr>
        <p:txBody>
          <a:bodyPr/>
          <a:lstStyle>
            <a:lvl1pPr algn="r">
              <a:defRPr>
                <a:solidFill>
                  <a:schemeClr val="tx2"/>
                </a:solidFill>
              </a:defRPr>
            </a:lvl1pPr>
          </a:lstStyle>
          <a:p>
            <a:endParaRPr lang="en-US" dirty="0">
              <a:solidFill>
                <a:srgbClr val="444D26"/>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2AC53DF-4216-466D-99A7-94400E6C2A25}" type="slidenum">
              <a:rPr lang="en-US" smtClean="0">
                <a:solidFill>
                  <a:srgbClr val="444D26"/>
                </a:solidFill>
              </a:rPr>
              <a:pPr/>
              <a:t>‹#›</a:t>
            </a:fld>
            <a:endParaRPr lang="en-US" dirty="0">
              <a:solidFill>
                <a:srgbClr val="444D26"/>
              </a:solidFill>
            </a:endParaRPr>
          </a:p>
        </p:txBody>
      </p:sp>
    </p:spTree>
    <p:extLst>
      <p:ext uri="{BB962C8B-B14F-4D97-AF65-F5344CB8AC3E}">
        <p14:creationId xmlns:p14="http://schemas.microsoft.com/office/powerpoint/2010/main" val="47098008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zh-TW" altLang="en-US" smtClean="0"/>
              <a:t>按一下以編輯母片標題樣式</a:t>
            </a:r>
            <a:endParaRPr lang="en-US" dirty="0"/>
          </a:p>
        </p:txBody>
      </p:sp>
      <p:sp>
        <p:nvSpPr>
          <p:cNvPr id="4" name="Date Placeholder 3"/>
          <p:cNvSpPr>
            <a:spLocks noGrp="1"/>
          </p:cNvSpPr>
          <p:nvPr>
            <p:ph type="dt" sz="half" idx="10"/>
          </p:nvPr>
        </p:nvSpPr>
        <p:spPr/>
        <p:txBody>
          <a:bodyPr/>
          <a:lstStyle/>
          <a:p>
            <a:endParaRPr lang="en-US" dirty="0">
              <a:solidFill>
                <a:srgbClr val="444D26"/>
              </a:solidFill>
            </a:endParaRPr>
          </a:p>
        </p:txBody>
      </p:sp>
      <p:sp>
        <p:nvSpPr>
          <p:cNvPr id="5" name="Footer Placeholder 4"/>
          <p:cNvSpPr>
            <a:spLocks noGrp="1"/>
          </p:cNvSpPr>
          <p:nvPr>
            <p:ph type="ftr" sz="quarter" idx="11"/>
          </p:nvPr>
        </p:nvSpPr>
        <p:spPr/>
        <p:txBody>
          <a:bodyPr/>
          <a:lstStyle/>
          <a:p>
            <a:endParaRPr lang="en-US" dirty="0">
              <a:solidFill>
                <a:srgbClr val="444D26"/>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extLst>
      <p:ext uri="{BB962C8B-B14F-4D97-AF65-F5344CB8AC3E}">
        <p14:creationId xmlns:p14="http://schemas.microsoft.com/office/powerpoint/2010/main" val="232883107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smtClean="0"/>
              <a:t>按一下以編輯母片文字樣式</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zh-TW" altLang="en-US" smtClean="0"/>
              <a:t>按一下以編輯母片標題樣式</a:t>
            </a:r>
            <a:endParaRPr lang="en-US" dirty="0"/>
          </a:p>
        </p:txBody>
      </p:sp>
      <p:sp>
        <p:nvSpPr>
          <p:cNvPr id="12" name="Date Placeholder 11"/>
          <p:cNvSpPr>
            <a:spLocks noGrp="1"/>
          </p:cNvSpPr>
          <p:nvPr>
            <p:ph type="dt" sz="half" idx="10"/>
          </p:nvPr>
        </p:nvSpPr>
        <p:spPr/>
        <p:txBody>
          <a:bodyPr/>
          <a:lstStyle/>
          <a:p>
            <a:endParaRPr lang="en-US" dirty="0">
              <a:solidFill>
                <a:srgbClr val="444D26"/>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AD93096-5B34-4342-9326-69289CEAE4C2}"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solidFill>
                <a:srgbClr val="444D26"/>
              </a:solidFill>
            </a:endParaRPr>
          </a:p>
        </p:txBody>
      </p:sp>
    </p:spTree>
    <p:extLst>
      <p:ext uri="{BB962C8B-B14F-4D97-AF65-F5344CB8AC3E}">
        <p14:creationId xmlns:p14="http://schemas.microsoft.com/office/powerpoint/2010/main" val="219985603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1" name="Content Placeholder 10"/>
          <p:cNvSpPr>
            <a:spLocks noGrp="1"/>
          </p:cNvSpPr>
          <p:nvPr>
            <p:ph sz="quarter" idx="2"/>
          </p:nvPr>
        </p:nvSpPr>
        <p:spPr>
          <a:xfrm>
            <a:off x="4844901" y="1589567"/>
            <a:ext cx="3886200" cy="45720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8" name="Date Placeholder 7"/>
          <p:cNvSpPr>
            <a:spLocks noGrp="1"/>
          </p:cNvSpPr>
          <p:nvPr>
            <p:ph type="dt" sz="half" idx="15"/>
          </p:nvPr>
        </p:nvSpPr>
        <p:spPr/>
        <p:txBody>
          <a:bodyPr rtlCol="0"/>
          <a:lstStyle/>
          <a:p>
            <a:endParaRPr lang="en-US" dirty="0">
              <a:solidFill>
                <a:srgbClr val="444D26"/>
              </a:solidFill>
            </a:endParaRPr>
          </a:p>
        </p:txBody>
      </p:sp>
      <p:sp>
        <p:nvSpPr>
          <p:cNvPr id="10" name="Slide Number Placeholder 9"/>
          <p:cNvSpPr>
            <a:spLocks noGrp="1"/>
          </p:cNvSpPr>
          <p:nvPr>
            <p:ph type="sldNum" sz="quarter" idx="16"/>
          </p:nvPr>
        </p:nvSpPr>
        <p:spPr/>
        <p:txBody>
          <a:bodyPr rtlCol="0"/>
          <a:lstStyle/>
          <a:p>
            <a:fld id="{1AD93096-5B34-4342-9326-69289CEAE4C2}"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solidFill>
                <a:srgbClr val="444D26"/>
              </a:solidFill>
            </a:endParaRPr>
          </a:p>
        </p:txBody>
      </p:sp>
    </p:spTree>
    <p:extLst>
      <p:ext uri="{BB962C8B-B14F-4D97-AF65-F5344CB8AC3E}">
        <p14:creationId xmlns:p14="http://schemas.microsoft.com/office/powerpoint/2010/main" val="197141237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lang="zh-TW" altLang="en-US" smtClean="0"/>
              <a:t>按一下以編輯母片標題樣式</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3" name="Content Placeholder 12"/>
          <p:cNvSpPr>
            <a:spLocks noGrp="1"/>
          </p:cNvSpPr>
          <p:nvPr>
            <p:ph sz="quarter" idx="4"/>
          </p:nvPr>
        </p:nvSpPr>
        <p:spPr>
          <a:xfrm>
            <a:off x="4800600" y="2438400"/>
            <a:ext cx="3886200" cy="35814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0" name="Date Placeholder 9"/>
          <p:cNvSpPr>
            <a:spLocks noGrp="1"/>
          </p:cNvSpPr>
          <p:nvPr>
            <p:ph type="dt" sz="half" idx="15"/>
          </p:nvPr>
        </p:nvSpPr>
        <p:spPr/>
        <p:txBody>
          <a:bodyPr rtlCol="0"/>
          <a:lstStyle/>
          <a:p>
            <a:endParaRPr lang="en-US" dirty="0">
              <a:solidFill>
                <a:srgbClr val="444D26"/>
              </a:solidFill>
            </a:endParaRPr>
          </a:p>
        </p:txBody>
      </p:sp>
      <p:sp>
        <p:nvSpPr>
          <p:cNvPr id="12" name="Slide Number Placeholder 11"/>
          <p:cNvSpPr>
            <a:spLocks noGrp="1"/>
          </p:cNvSpPr>
          <p:nvPr>
            <p:ph type="sldNum" sz="quarter" idx="16"/>
          </p:nvPr>
        </p:nvSpPr>
        <p:spPr/>
        <p:txBody>
          <a:bodyPr rtlCol="0"/>
          <a:lstStyle/>
          <a:p>
            <a:fld id="{1AD93096-5B34-4342-9326-69289CEAE4C2}"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solidFill>
                <a:srgbClr val="444D26"/>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zh-TW" altLang="en-US" smtClean="0"/>
              <a:t>按一下以編輯母片文字樣式</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zh-TW" altLang="en-US" smtClean="0"/>
              <a:t>按一下以編輯母片文字樣式</a:t>
            </a:r>
          </a:p>
        </p:txBody>
      </p:sp>
    </p:spTree>
    <p:extLst>
      <p:ext uri="{BB962C8B-B14F-4D97-AF65-F5344CB8AC3E}">
        <p14:creationId xmlns:p14="http://schemas.microsoft.com/office/powerpoint/2010/main" val="266932653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endParaRPr lang="en-US" dirty="0">
              <a:solidFill>
                <a:srgbClr val="444D26"/>
              </a:solidFill>
            </a:endParaRPr>
          </a:p>
        </p:txBody>
      </p:sp>
      <p:sp>
        <p:nvSpPr>
          <p:cNvPr id="4" name="Footer Placeholder 3"/>
          <p:cNvSpPr>
            <a:spLocks noGrp="1"/>
          </p:cNvSpPr>
          <p:nvPr>
            <p:ph type="ftr" sz="quarter" idx="11"/>
          </p:nvPr>
        </p:nvSpPr>
        <p:spPr/>
        <p:txBody>
          <a:bodyPr/>
          <a:lstStyle/>
          <a:p>
            <a:endParaRPr lang="en-US" dirty="0">
              <a:solidFill>
                <a:srgbClr val="444D26"/>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p>
        </p:txBody>
      </p:sp>
    </p:spTree>
    <p:extLst>
      <p:ext uri="{BB962C8B-B14F-4D97-AF65-F5344CB8AC3E}">
        <p14:creationId xmlns:p14="http://schemas.microsoft.com/office/powerpoint/2010/main" val="147246859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srgbClr val="444D26"/>
              </a:solidFill>
            </a:endParaRPr>
          </a:p>
        </p:txBody>
      </p:sp>
      <p:sp>
        <p:nvSpPr>
          <p:cNvPr id="3" name="Footer Placeholder 2"/>
          <p:cNvSpPr>
            <a:spLocks noGrp="1"/>
          </p:cNvSpPr>
          <p:nvPr>
            <p:ph type="ftr" sz="quarter" idx="11"/>
          </p:nvPr>
        </p:nvSpPr>
        <p:spPr/>
        <p:txBody>
          <a:bodyPr/>
          <a:lstStyle/>
          <a:p>
            <a:endParaRPr lang="en-US" dirty="0">
              <a:solidFill>
                <a:srgbClr val="444D26"/>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1AD93096-5B34-4342-9326-69289CEAE4C2}" type="slidenum">
              <a:rPr lang="en-US" smtClean="0">
                <a:solidFill>
                  <a:srgbClr val="444D26"/>
                </a:solidFill>
              </a:rPr>
              <a:pPr/>
              <a:t>‹#›</a:t>
            </a:fld>
            <a:endParaRPr lang="en-US" dirty="0">
              <a:solidFill>
                <a:srgbClr val="444D26"/>
              </a:solidFill>
            </a:endParaRPr>
          </a:p>
        </p:txBody>
      </p:sp>
    </p:spTree>
    <p:extLst>
      <p:ext uri="{BB962C8B-B14F-4D97-AF65-F5344CB8AC3E}">
        <p14:creationId xmlns:p14="http://schemas.microsoft.com/office/powerpoint/2010/main" val="391726010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zh-TW" altLang="en-US" smtClean="0"/>
              <a:t>按一下以編輯母片標題樣式</a:t>
            </a:r>
            <a:endParaRPr lang="en-US" dirty="0"/>
          </a:p>
        </p:txBody>
      </p:sp>
      <p:sp>
        <p:nvSpPr>
          <p:cNvPr id="4" name="Date Placeholder 3"/>
          <p:cNvSpPr>
            <a:spLocks noGrp="1"/>
          </p:cNvSpPr>
          <p:nvPr>
            <p:ph type="dt" sz="half" idx="10"/>
          </p:nvPr>
        </p:nvSpPr>
        <p:spPr/>
        <p:txBody>
          <a:bodyPr/>
          <a:lstStyle/>
          <a:p>
            <a:pPr>
              <a:defRPr/>
            </a:pPr>
            <a:endParaRPr lang="zh-TW" altLang="en-US"/>
          </a:p>
        </p:txBody>
      </p:sp>
      <p:sp>
        <p:nvSpPr>
          <p:cNvPr id="5" name="Footer Placeholder 4"/>
          <p:cNvSpPr>
            <a:spLocks noGrp="1"/>
          </p:cNvSpPr>
          <p:nvPr>
            <p:ph type="ftr" sz="quarter" idx="11"/>
          </p:nvPr>
        </p:nvSpPr>
        <p:spPr/>
        <p:txBody>
          <a:bodyPr/>
          <a:lstStyle/>
          <a:p>
            <a:pPr>
              <a:defRPr/>
            </a:pPr>
            <a:endParaRPr lang="en-US" altLang="zh-TW"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F18493A8-E583-491D-9F37-2C20D2B5CD81}" type="slidenum">
              <a:rPr lang="zh-TW" altLang="en-US" smtClean="0"/>
              <a:pPr>
                <a:defRPr/>
              </a:pPr>
              <a:t>‹#›</a:t>
            </a:fld>
            <a:endParaRPr lang="zh-TW" altLang="en-US"/>
          </a:p>
        </p:txBody>
      </p:sp>
      <p:sp>
        <p:nvSpPr>
          <p:cNvPr id="8" name="Content Placeholder 7"/>
          <p:cNvSpPr>
            <a:spLocks noGrp="1"/>
          </p:cNvSpPr>
          <p:nvPr>
            <p:ph sz="quarter" idx="1"/>
          </p:nvPr>
        </p:nvSpPr>
        <p:spPr>
          <a:xfrm>
            <a:off x="612648" y="1600200"/>
            <a:ext cx="8153400" cy="4495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lang="zh-TW" altLang="en-US" smtClean="0"/>
              <a:t>按一下以編輯母片標題樣式</a:t>
            </a:r>
            <a:endParaRPr lang="en-US" dirty="0"/>
          </a:p>
        </p:txBody>
      </p:sp>
      <p:sp>
        <p:nvSpPr>
          <p:cNvPr id="5" name="Date Placeholder 4"/>
          <p:cNvSpPr>
            <a:spLocks noGrp="1"/>
          </p:cNvSpPr>
          <p:nvPr>
            <p:ph type="dt" sz="half" idx="10"/>
          </p:nvPr>
        </p:nvSpPr>
        <p:spPr/>
        <p:txBody>
          <a:bodyPr/>
          <a:lstStyle/>
          <a:p>
            <a:endParaRPr lang="en-US" dirty="0">
              <a:solidFill>
                <a:srgbClr val="444D26"/>
              </a:solidFill>
            </a:endParaRPr>
          </a:p>
        </p:txBody>
      </p:sp>
      <p:sp>
        <p:nvSpPr>
          <p:cNvPr id="6" name="Footer Placeholder 5"/>
          <p:cNvSpPr>
            <a:spLocks noGrp="1"/>
          </p:cNvSpPr>
          <p:nvPr>
            <p:ph type="ftr" sz="quarter" idx="11"/>
          </p:nvPr>
        </p:nvSpPr>
        <p:spPr/>
        <p:txBody>
          <a:bodyPr/>
          <a:lstStyle/>
          <a:p>
            <a:endParaRPr lang="en-US" dirty="0">
              <a:solidFill>
                <a:srgbClr val="444D26"/>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p>
        </p:txBody>
      </p:sp>
      <p:sp>
        <p:nvSpPr>
          <p:cNvPr id="9" name="Content Placeholder 8"/>
          <p:cNvSpPr>
            <a:spLocks noGrp="1"/>
          </p:cNvSpPr>
          <p:nvPr>
            <p:ph sz="quarter" idx="1"/>
          </p:nvPr>
        </p:nvSpPr>
        <p:spPr>
          <a:xfrm>
            <a:off x="2362200" y="1752600"/>
            <a:ext cx="6400800" cy="44196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pic>
        <p:nvPicPr>
          <p:cNvPr id="8" name="Picture 7" descr="sm_book.png"/>
          <p:cNvPicPr>
            <a:picLocks noChangeAspect="1"/>
          </p:cNvPicPr>
          <p:nvPr userDrawn="1"/>
        </p:nvPicPr>
        <p:blipFill>
          <a:blip r:embed="rId2" cstate="print"/>
          <a:stretch>
            <a:fillRect/>
          </a:stretch>
        </p:blipFill>
        <p:spPr>
          <a:xfrm>
            <a:off x="612648" y="1755651"/>
            <a:ext cx="1615307" cy="1688453"/>
          </a:xfrm>
          <a:prstGeom prst="rect">
            <a:avLst/>
          </a:prstGeom>
          <a:ln w="50800" cap="sq" cmpd="dbl">
            <a:solidFill>
              <a:schemeClr val="accent2"/>
            </a:solidFill>
            <a:miter lim="800000"/>
          </a:ln>
        </p:spPr>
      </p:pic>
    </p:spTree>
    <p:extLst>
      <p:ext uri="{BB962C8B-B14F-4D97-AF65-F5344CB8AC3E}">
        <p14:creationId xmlns:p14="http://schemas.microsoft.com/office/powerpoint/2010/main" val="152289477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zh-TW" altLang="en-US" smtClean="0"/>
              <a:t>按一下以編輯母片文字樣式</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lang="zh-TW" altLang="en-US" smtClean="0"/>
              <a:t>按一下以編輯母片標題樣式</a:t>
            </a:r>
            <a:endParaRPr lang="en-US" dirty="0"/>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Date Placeholder 11"/>
          <p:cNvSpPr>
            <a:spLocks noGrp="1"/>
          </p:cNvSpPr>
          <p:nvPr>
            <p:ph type="dt" sz="half" idx="10"/>
          </p:nvPr>
        </p:nvSpPr>
        <p:spPr>
          <a:xfrm>
            <a:off x="6248400" y="6248462"/>
            <a:ext cx="2667000" cy="365125"/>
          </a:xfrm>
        </p:spPr>
        <p:txBody>
          <a:bodyPr rtlCol="0"/>
          <a:lstStyle/>
          <a:p>
            <a:endParaRPr lang="en-US" dirty="0">
              <a:solidFill>
                <a:srgbClr val="444D26"/>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1AD93096-5B34-4342-9326-69289CEAE4C2}" type="slidenum">
              <a:rPr lang="en-US" smtClean="0"/>
              <a:pPr/>
              <a:t>‹#›</a:t>
            </a:fld>
            <a:endParaRPr lang="en-US" dirty="0"/>
          </a:p>
        </p:txBody>
      </p:sp>
      <p:sp>
        <p:nvSpPr>
          <p:cNvPr id="14" name="Footer Placeholder 13"/>
          <p:cNvSpPr>
            <a:spLocks noGrp="1"/>
          </p:cNvSpPr>
          <p:nvPr>
            <p:ph type="ftr" sz="quarter" idx="12"/>
          </p:nvPr>
        </p:nvSpPr>
        <p:spPr>
          <a:xfrm>
            <a:off x="1600200" y="6248268"/>
            <a:ext cx="4572000" cy="365125"/>
          </a:xfrm>
        </p:spPr>
        <p:txBody>
          <a:bodyPr rtlCol="0"/>
          <a:lstStyle/>
          <a:p>
            <a:endParaRPr lang="en-US" dirty="0">
              <a:solidFill>
                <a:srgbClr val="444D26"/>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lang="zh-TW" altLang="en-US" smtClean="0"/>
              <a:t>按一下圖示以新增圖片</a:t>
            </a:r>
            <a:endParaRPr lang="en-US" dirty="0"/>
          </a:p>
        </p:txBody>
      </p:sp>
    </p:spTree>
    <p:extLst>
      <p:ext uri="{BB962C8B-B14F-4D97-AF65-F5344CB8AC3E}">
        <p14:creationId xmlns:p14="http://schemas.microsoft.com/office/powerpoint/2010/main" val="146453823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endParaRPr lang="en-US" dirty="0">
              <a:solidFill>
                <a:srgbClr val="444D26"/>
              </a:solidFill>
            </a:endParaRPr>
          </a:p>
        </p:txBody>
      </p:sp>
      <p:sp>
        <p:nvSpPr>
          <p:cNvPr id="5" name="Footer Placeholder 4"/>
          <p:cNvSpPr>
            <a:spLocks noGrp="1"/>
          </p:cNvSpPr>
          <p:nvPr>
            <p:ph type="ftr" sz="quarter" idx="11"/>
          </p:nvPr>
        </p:nvSpPr>
        <p:spPr/>
        <p:txBody>
          <a:bodyPr/>
          <a:lstStyle/>
          <a:p>
            <a:endParaRPr lang="en-US" dirty="0">
              <a:solidFill>
                <a:srgbClr val="444D26"/>
              </a:solidFill>
            </a:endParaRPr>
          </a:p>
        </p:txBody>
      </p:sp>
      <p:sp>
        <p:nvSpPr>
          <p:cNvPr id="6" name="Slide Number Placeholder 5"/>
          <p:cNvSpPr>
            <a:spLocks noGrp="1"/>
          </p:cNvSpPr>
          <p:nvPr>
            <p:ph type="sldNum" sz="quarter" idx="12"/>
          </p:nvPr>
        </p:nvSpPr>
        <p:spPr/>
        <p:txBody>
          <a:bodyPr/>
          <a:lstStyle/>
          <a:p>
            <a:fld id="{72AC53DF-4216-466D-99A7-94400E6C2A25}" type="slidenum">
              <a:rPr lang="en-US" sz="1200" smtClean="0">
                <a:solidFill>
                  <a:srgbClr val="444D26"/>
                </a:solidFill>
              </a:rPr>
              <a:pPr/>
              <a:t>‹#›</a:t>
            </a:fld>
            <a:endParaRPr lang="en-US" dirty="0"/>
          </a:p>
        </p:txBody>
      </p:sp>
    </p:spTree>
    <p:extLst>
      <p:ext uri="{BB962C8B-B14F-4D97-AF65-F5344CB8AC3E}">
        <p14:creationId xmlns:p14="http://schemas.microsoft.com/office/powerpoint/2010/main" val="234391866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2"/>
            <a:ext cx="2057400" cy="5516563"/>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a:xfrm>
            <a:off x="6553200" y="6248464"/>
            <a:ext cx="2209800" cy="365125"/>
          </a:xfrm>
        </p:spPr>
        <p:txBody>
          <a:bodyPr/>
          <a:lstStyle/>
          <a:p>
            <a:endParaRPr lang="en-US" dirty="0">
              <a:solidFill>
                <a:srgbClr val="444D26"/>
              </a:solidFill>
            </a:endParaRPr>
          </a:p>
        </p:txBody>
      </p:sp>
      <p:sp>
        <p:nvSpPr>
          <p:cNvPr id="5" name="Footer Placeholder 4"/>
          <p:cNvSpPr>
            <a:spLocks noGrp="1"/>
          </p:cNvSpPr>
          <p:nvPr>
            <p:ph type="ftr" sz="quarter" idx="11"/>
          </p:nvPr>
        </p:nvSpPr>
        <p:spPr>
          <a:xfrm>
            <a:off x="457206" y="6248269"/>
            <a:ext cx="5573483" cy="365125"/>
          </a:xfrm>
        </p:spPr>
        <p:txBody>
          <a:bodyPr/>
          <a:lstStyle/>
          <a:p>
            <a:endParaRPr lang="en-US" dirty="0">
              <a:solidFill>
                <a:srgbClr val="444D26"/>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 name="Slide Number Placeholder 5"/>
          <p:cNvSpPr>
            <a:spLocks noGrp="1"/>
          </p:cNvSpPr>
          <p:nvPr>
            <p:ph type="sldNum" sz="quarter" idx="12"/>
          </p:nvPr>
        </p:nvSpPr>
        <p:spPr>
          <a:xfrm rot="5400000">
            <a:off x="5989638" y="144466"/>
            <a:ext cx="533400" cy="244476"/>
          </a:xfrm>
        </p:spPr>
        <p:txBody>
          <a:bodyPr/>
          <a:lstStyle/>
          <a:p>
            <a:fld id="{72AC53DF-4216-466D-99A7-94400E6C2A25}" type="slidenum">
              <a:rPr lang="en-US" sz="1200" smtClean="0">
                <a:solidFill>
                  <a:srgbClr val="444D26"/>
                </a:solidFill>
              </a:rPr>
              <a:pPr/>
              <a:t>‹#›</a:t>
            </a:fld>
            <a:endParaRPr lang="en-US" dirty="0"/>
          </a:p>
        </p:txBody>
      </p:sp>
    </p:spTree>
    <p:extLst>
      <p:ext uri="{BB962C8B-B14F-4D97-AF65-F5344CB8AC3E}">
        <p14:creationId xmlns:p14="http://schemas.microsoft.com/office/powerpoint/2010/main" val="113971481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zh-TW" altLang="en-US" smtClean="0"/>
              <a:t>按一下以編輯母片標題樣式</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smtClean="0"/>
              <a:t>按一下以編輯母片副標題樣式</a:t>
            </a:r>
            <a:endParaRPr lang="en-US" dirty="0"/>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endParaRPr lang="en-US" dirty="0"/>
          </a:p>
        </p:txBody>
      </p:sp>
      <p:sp>
        <p:nvSpPr>
          <p:cNvPr id="17" name="Footer Placeholder 16"/>
          <p:cNvSpPr>
            <a:spLocks noGrp="1"/>
          </p:cNvSpPr>
          <p:nvPr>
            <p:ph type="ftr" sz="quarter" idx="11"/>
          </p:nvPr>
        </p:nvSpPr>
        <p:spPr>
          <a:xfrm>
            <a:off x="2085393" y="236542"/>
            <a:ext cx="5867400" cy="365125"/>
          </a:xfrm>
        </p:spPr>
        <p:txBody>
          <a:bodyPr/>
          <a:lstStyle>
            <a:lvl1pPr algn="r">
              <a:defRPr>
                <a:solidFill>
                  <a:schemeClr val="tx2"/>
                </a:solidFill>
              </a:defRPr>
            </a:lvl1pPr>
          </a:lstStyle>
          <a:p>
            <a:endParaRPr lang="en-US" dirty="0">
              <a:solidFill>
                <a:srgbClr val="444D26"/>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2AC53DF-4216-466D-99A7-94400E6C2A25}" type="slidenum">
              <a:rPr lang="en-US" smtClean="0">
                <a:solidFill>
                  <a:srgbClr val="444D26"/>
                </a:solidFill>
              </a:rPr>
              <a:pPr/>
              <a:t>‹#›</a:t>
            </a:fld>
            <a:endParaRPr lang="en-US" dirty="0">
              <a:solidFill>
                <a:srgbClr val="444D26"/>
              </a:solidFill>
            </a:endParaRPr>
          </a:p>
        </p:txBody>
      </p:sp>
    </p:spTree>
    <p:extLst>
      <p:ext uri="{BB962C8B-B14F-4D97-AF65-F5344CB8AC3E}">
        <p14:creationId xmlns:p14="http://schemas.microsoft.com/office/powerpoint/2010/main" val="265722230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zh-TW" altLang="en-US" smtClean="0"/>
              <a:t>按一下以編輯母片標題樣式</a:t>
            </a:r>
            <a:endParaRPr lang="en-US" dirty="0"/>
          </a:p>
        </p:txBody>
      </p:sp>
      <p:sp>
        <p:nvSpPr>
          <p:cNvPr id="4" name="Date Placeholder 3"/>
          <p:cNvSpPr>
            <a:spLocks noGrp="1"/>
          </p:cNvSpPr>
          <p:nvPr>
            <p:ph type="dt" sz="half" idx="10"/>
          </p:nvPr>
        </p:nvSpPr>
        <p:spPr/>
        <p:txBody>
          <a:bodyPr/>
          <a:lstStyle/>
          <a:p>
            <a:endParaRPr lang="en-US" dirty="0">
              <a:solidFill>
                <a:srgbClr val="444D26"/>
              </a:solidFill>
            </a:endParaRPr>
          </a:p>
        </p:txBody>
      </p:sp>
      <p:sp>
        <p:nvSpPr>
          <p:cNvPr id="5" name="Footer Placeholder 4"/>
          <p:cNvSpPr>
            <a:spLocks noGrp="1"/>
          </p:cNvSpPr>
          <p:nvPr>
            <p:ph type="ftr" sz="quarter" idx="11"/>
          </p:nvPr>
        </p:nvSpPr>
        <p:spPr/>
        <p:txBody>
          <a:bodyPr/>
          <a:lstStyle/>
          <a:p>
            <a:endParaRPr lang="en-US" dirty="0">
              <a:solidFill>
                <a:srgbClr val="444D26"/>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extLst>
      <p:ext uri="{BB962C8B-B14F-4D97-AF65-F5344CB8AC3E}">
        <p14:creationId xmlns:p14="http://schemas.microsoft.com/office/powerpoint/2010/main" val="195485062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smtClean="0"/>
              <a:t>按一下以編輯母片文字樣式</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zh-TW" altLang="en-US" smtClean="0"/>
              <a:t>按一下以編輯母片標題樣式</a:t>
            </a:r>
            <a:endParaRPr lang="en-US" dirty="0"/>
          </a:p>
        </p:txBody>
      </p:sp>
      <p:sp>
        <p:nvSpPr>
          <p:cNvPr id="12" name="Date Placeholder 11"/>
          <p:cNvSpPr>
            <a:spLocks noGrp="1"/>
          </p:cNvSpPr>
          <p:nvPr>
            <p:ph type="dt" sz="half" idx="10"/>
          </p:nvPr>
        </p:nvSpPr>
        <p:spPr/>
        <p:txBody>
          <a:bodyPr/>
          <a:lstStyle/>
          <a:p>
            <a:endParaRPr lang="en-US" dirty="0">
              <a:solidFill>
                <a:srgbClr val="444D26"/>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AD93096-5B34-4342-9326-69289CEAE4C2}"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solidFill>
                <a:srgbClr val="444D26"/>
              </a:solidFill>
            </a:endParaRPr>
          </a:p>
        </p:txBody>
      </p:sp>
    </p:spTree>
    <p:extLst>
      <p:ext uri="{BB962C8B-B14F-4D97-AF65-F5344CB8AC3E}">
        <p14:creationId xmlns:p14="http://schemas.microsoft.com/office/powerpoint/2010/main" val="87057488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1" name="Content Placeholder 10"/>
          <p:cNvSpPr>
            <a:spLocks noGrp="1"/>
          </p:cNvSpPr>
          <p:nvPr>
            <p:ph sz="quarter" idx="2"/>
          </p:nvPr>
        </p:nvSpPr>
        <p:spPr>
          <a:xfrm>
            <a:off x="4844901" y="1589567"/>
            <a:ext cx="3886200" cy="45720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8" name="Date Placeholder 7"/>
          <p:cNvSpPr>
            <a:spLocks noGrp="1"/>
          </p:cNvSpPr>
          <p:nvPr>
            <p:ph type="dt" sz="half" idx="15"/>
          </p:nvPr>
        </p:nvSpPr>
        <p:spPr/>
        <p:txBody>
          <a:bodyPr rtlCol="0"/>
          <a:lstStyle/>
          <a:p>
            <a:endParaRPr lang="en-US" dirty="0">
              <a:solidFill>
                <a:srgbClr val="444D26"/>
              </a:solidFill>
            </a:endParaRPr>
          </a:p>
        </p:txBody>
      </p:sp>
      <p:sp>
        <p:nvSpPr>
          <p:cNvPr id="10" name="Slide Number Placeholder 9"/>
          <p:cNvSpPr>
            <a:spLocks noGrp="1"/>
          </p:cNvSpPr>
          <p:nvPr>
            <p:ph type="sldNum" sz="quarter" idx="16"/>
          </p:nvPr>
        </p:nvSpPr>
        <p:spPr/>
        <p:txBody>
          <a:bodyPr rtlCol="0"/>
          <a:lstStyle/>
          <a:p>
            <a:fld id="{1AD93096-5B34-4342-9326-69289CEAE4C2}"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solidFill>
                <a:srgbClr val="444D26"/>
              </a:solidFill>
            </a:endParaRPr>
          </a:p>
        </p:txBody>
      </p:sp>
    </p:spTree>
    <p:extLst>
      <p:ext uri="{BB962C8B-B14F-4D97-AF65-F5344CB8AC3E}">
        <p14:creationId xmlns:p14="http://schemas.microsoft.com/office/powerpoint/2010/main" val="189442256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lang="zh-TW" altLang="en-US" smtClean="0"/>
              <a:t>按一下以編輯母片標題樣式</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3" name="Content Placeholder 12"/>
          <p:cNvSpPr>
            <a:spLocks noGrp="1"/>
          </p:cNvSpPr>
          <p:nvPr>
            <p:ph sz="quarter" idx="4"/>
          </p:nvPr>
        </p:nvSpPr>
        <p:spPr>
          <a:xfrm>
            <a:off x="4800600" y="2438400"/>
            <a:ext cx="3886200" cy="35814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0" name="Date Placeholder 9"/>
          <p:cNvSpPr>
            <a:spLocks noGrp="1"/>
          </p:cNvSpPr>
          <p:nvPr>
            <p:ph type="dt" sz="half" idx="15"/>
          </p:nvPr>
        </p:nvSpPr>
        <p:spPr/>
        <p:txBody>
          <a:bodyPr rtlCol="0"/>
          <a:lstStyle/>
          <a:p>
            <a:endParaRPr lang="en-US" dirty="0">
              <a:solidFill>
                <a:srgbClr val="444D26"/>
              </a:solidFill>
            </a:endParaRPr>
          </a:p>
        </p:txBody>
      </p:sp>
      <p:sp>
        <p:nvSpPr>
          <p:cNvPr id="12" name="Slide Number Placeholder 11"/>
          <p:cNvSpPr>
            <a:spLocks noGrp="1"/>
          </p:cNvSpPr>
          <p:nvPr>
            <p:ph type="sldNum" sz="quarter" idx="16"/>
          </p:nvPr>
        </p:nvSpPr>
        <p:spPr/>
        <p:txBody>
          <a:bodyPr rtlCol="0"/>
          <a:lstStyle/>
          <a:p>
            <a:fld id="{1AD93096-5B34-4342-9326-69289CEAE4C2}"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solidFill>
                <a:srgbClr val="444D26"/>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zh-TW" altLang="en-US" smtClean="0"/>
              <a:t>按一下以編輯母片文字樣式</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zh-TW" altLang="en-US" smtClean="0"/>
              <a:t>按一下以編輯母片文字樣式</a:t>
            </a:r>
          </a:p>
        </p:txBody>
      </p:sp>
    </p:spTree>
    <p:extLst>
      <p:ext uri="{BB962C8B-B14F-4D97-AF65-F5344CB8AC3E}">
        <p14:creationId xmlns:p14="http://schemas.microsoft.com/office/powerpoint/2010/main" val="377082039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endParaRPr lang="en-US" dirty="0">
              <a:solidFill>
                <a:srgbClr val="444D26"/>
              </a:solidFill>
            </a:endParaRPr>
          </a:p>
        </p:txBody>
      </p:sp>
      <p:sp>
        <p:nvSpPr>
          <p:cNvPr id="4" name="Footer Placeholder 3"/>
          <p:cNvSpPr>
            <a:spLocks noGrp="1"/>
          </p:cNvSpPr>
          <p:nvPr>
            <p:ph type="ftr" sz="quarter" idx="11"/>
          </p:nvPr>
        </p:nvSpPr>
        <p:spPr/>
        <p:txBody>
          <a:bodyPr/>
          <a:lstStyle/>
          <a:p>
            <a:endParaRPr lang="en-US" dirty="0">
              <a:solidFill>
                <a:srgbClr val="444D26"/>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p>
        </p:txBody>
      </p:sp>
    </p:spTree>
    <p:extLst>
      <p:ext uri="{BB962C8B-B14F-4D97-AF65-F5344CB8AC3E}">
        <p14:creationId xmlns:p14="http://schemas.microsoft.com/office/powerpoint/2010/main" val="175178710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smtClean="0"/>
              <a:t>按一下以編輯母片文字樣式</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zh-TW" altLang="en-US" smtClean="0"/>
              <a:t>按一下以編輯母片標題樣式</a:t>
            </a:r>
            <a:endParaRPr lang="en-US" dirty="0"/>
          </a:p>
        </p:txBody>
      </p:sp>
      <p:sp>
        <p:nvSpPr>
          <p:cNvPr id="12" name="Date Placeholder 11"/>
          <p:cNvSpPr>
            <a:spLocks noGrp="1"/>
          </p:cNvSpPr>
          <p:nvPr>
            <p:ph type="dt" sz="half" idx="10"/>
          </p:nvPr>
        </p:nvSpPr>
        <p:spPr/>
        <p:txBody>
          <a:bodyPr/>
          <a:lstStyle/>
          <a:p>
            <a:pPr>
              <a:defRPr/>
            </a:pPr>
            <a:endParaRPr lang="zh-TW" alt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F18493A8-E583-491D-9F37-2C20D2B5CD81}" type="slidenum">
              <a:rPr lang="zh-TW" altLang="en-US" smtClean="0"/>
              <a:pPr>
                <a:defRPr/>
              </a:pPr>
              <a:t>‹#›</a:t>
            </a:fld>
            <a:endParaRPr lang="zh-TW" altLang="en-US"/>
          </a:p>
        </p:txBody>
      </p:sp>
      <p:sp>
        <p:nvSpPr>
          <p:cNvPr id="14" name="Footer Placeholder 13"/>
          <p:cNvSpPr>
            <a:spLocks noGrp="1"/>
          </p:cNvSpPr>
          <p:nvPr>
            <p:ph type="ftr" sz="quarter" idx="12"/>
          </p:nvPr>
        </p:nvSpPr>
        <p:spPr/>
        <p:txBody>
          <a:bodyPr/>
          <a:lstStyle/>
          <a:p>
            <a:pPr>
              <a:defRPr/>
            </a:pPr>
            <a:endParaRPr lang="en-US" altLang="zh-TW"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srgbClr val="444D26"/>
              </a:solidFill>
            </a:endParaRPr>
          </a:p>
        </p:txBody>
      </p:sp>
      <p:sp>
        <p:nvSpPr>
          <p:cNvPr id="3" name="Footer Placeholder 2"/>
          <p:cNvSpPr>
            <a:spLocks noGrp="1"/>
          </p:cNvSpPr>
          <p:nvPr>
            <p:ph type="ftr" sz="quarter" idx="11"/>
          </p:nvPr>
        </p:nvSpPr>
        <p:spPr/>
        <p:txBody>
          <a:bodyPr/>
          <a:lstStyle/>
          <a:p>
            <a:endParaRPr lang="en-US" dirty="0">
              <a:solidFill>
                <a:srgbClr val="444D26"/>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1AD93096-5B34-4342-9326-69289CEAE4C2}" type="slidenum">
              <a:rPr lang="en-US" smtClean="0">
                <a:solidFill>
                  <a:srgbClr val="444D26"/>
                </a:solidFill>
              </a:rPr>
              <a:pPr/>
              <a:t>‹#›</a:t>
            </a:fld>
            <a:endParaRPr lang="en-US" dirty="0">
              <a:solidFill>
                <a:srgbClr val="444D26"/>
              </a:solidFill>
            </a:endParaRPr>
          </a:p>
        </p:txBody>
      </p:sp>
    </p:spTree>
    <p:extLst>
      <p:ext uri="{BB962C8B-B14F-4D97-AF65-F5344CB8AC3E}">
        <p14:creationId xmlns:p14="http://schemas.microsoft.com/office/powerpoint/2010/main" val="239724987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lang="zh-TW" altLang="en-US" smtClean="0"/>
              <a:t>按一下以編輯母片標題樣式</a:t>
            </a:r>
            <a:endParaRPr lang="en-US" dirty="0"/>
          </a:p>
        </p:txBody>
      </p:sp>
      <p:sp>
        <p:nvSpPr>
          <p:cNvPr id="5" name="Date Placeholder 4"/>
          <p:cNvSpPr>
            <a:spLocks noGrp="1"/>
          </p:cNvSpPr>
          <p:nvPr>
            <p:ph type="dt" sz="half" idx="10"/>
          </p:nvPr>
        </p:nvSpPr>
        <p:spPr/>
        <p:txBody>
          <a:bodyPr/>
          <a:lstStyle/>
          <a:p>
            <a:endParaRPr lang="en-US" dirty="0">
              <a:solidFill>
                <a:srgbClr val="444D26"/>
              </a:solidFill>
            </a:endParaRPr>
          </a:p>
        </p:txBody>
      </p:sp>
      <p:sp>
        <p:nvSpPr>
          <p:cNvPr id="6" name="Footer Placeholder 5"/>
          <p:cNvSpPr>
            <a:spLocks noGrp="1"/>
          </p:cNvSpPr>
          <p:nvPr>
            <p:ph type="ftr" sz="quarter" idx="11"/>
          </p:nvPr>
        </p:nvSpPr>
        <p:spPr/>
        <p:txBody>
          <a:bodyPr/>
          <a:lstStyle/>
          <a:p>
            <a:endParaRPr lang="en-US" dirty="0">
              <a:solidFill>
                <a:srgbClr val="444D26"/>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p>
        </p:txBody>
      </p:sp>
      <p:sp>
        <p:nvSpPr>
          <p:cNvPr id="9" name="Content Placeholder 8"/>
          <p:cNvSpPr>
            <a:spLocks noGrp="1"/>
          </p:cNvSpPr>
          <p:nvPr>
            <p:ph sz="quarter" idx="1"/>
          </p:nvPr>
        </p:nvSpPr>
        <p:spPr>
          <a:xfrm>
            <a:off x="2362200" y="1752600"/>
            <a:ext cx="6400800" cy="44196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pic>
        <p:nvPicPr>
          <p:cNvPr id="8" name="Picture 7" descr="sm_book.png"/>
          <p:cNvPicPr>
            <a:picLocks noChangeAspect="1"/>
          </p:cNvPicPr>
          <p:nvPr userDrawn="1"/>
        </p:nvPicPr>
        <p:blipFill>
          <a:blip r:embed="rId2" cstate="print"/>
          <a:stretch>
            <a:fillRect/>
          </a:stretch>
        </p:blipFill>
        <p:spPr>
          <a:xfrm>
            <a:off x="612648" y="1755651"/>
            <a:ext cx="1615307" cy="1688453"/>
          </a:xfrm>
          <a:prstGeom prst="rect">
            <a:avLst/>
          </a:prstGeom>
          <a:ln w="50800" cap="sq" cmpd="dbl">
            <a:solidFill>
              <a:schemeClr val="accent2"/>
            </a:solidFill>
            <a:miter lim="800000"/>
          </a:ln>
        </p:spPr>
      </p:pic>
    </p:spTree>
    <p:extLst>
      <p:ext uri="{BB962C8B-B14F-4D97-AF65-F5344CB8AC3E}">
        <p14:creationId xmlns:p14="http://schemas.microsoft.com/office/powerpoint/2010/main" val="401507336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zh-TW" altLang="en-US" smtClean="0"/>
              <a:t>按一下以編輯母片文字樣式</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lang="zh-TW" altLang="en-US" smtClean="0"/>
              <a:t>按一下以編輯母片標題樣式</a:t>
            </a:r>
            <a:endParaRPr lang="en-US" dirty="0"/>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Date Placeholder 11"/>
          <p:cNvSpPr>
            <a:spLocks noGrp="1"/>
          </p:cNvSpPr>
          <p:nvPr>
            <p:ph type="dt" sz="half" idx="10"/>
          </p:nvPr>
        </p:nvSpPr>
        <p:spPr>
          <a:xfrm>
            <a:off x="6248400" y="6248464"/>
            <a:ext cx="2667000" cy="365125"/>
          </a:xfrm>
        </p:spPr>
        <p:txBody>
          <a:bodyPr rtlCol="0"/>
          <a:lstStyle/>
          <a:p>
            <a:endParaRPr lang="en-US" dirty="0">
              <a:solidFill>
                <a:srgbClr val="444D26"/>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1AD93096-5B34-4342-9326-69289CEAE4C2}" type="slidenum">
              <a:rPr lang="en-US" smtClean="0"/>
              <a:pPr/>
              <a:t>‹#›</a:t>
            </a:fld>
            <a:endParaRPr lang="en-US" dirty="0"/>
          </a:p>
        </p:txBody>
      </p:sp>
      <p:sp>
        <p:nvSpPr>
          <p:cNvPr id="14" name="Footer Placeholder 13"/>
          <p:cNvSpPr>
            <a:spLocks noGrp="1"/>
          </p:cNvSpPr>
          <p:nvPr>
            <p:ph type="ftr" sz="quarter" idx="12"/>
          </p:nvPr>
        </p:nvSpPr>
        <p:spPr>
          <a:xfrm>
            <a:off x="1600200" y="6248270"/>
            <a:ext cx="4572000" cy="365125"/>
          </a:xfrm>
        </p:spPr>
        <p:txBody>
          <a:bodyPr rtlCol="0"/>
          <a:lstStyle/>
          <a:p>
            <a:endParaRPr lang="en-US" dirty="0">
              <a:solidFill>
                <a:srgbClr val="444D26"/>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lang="zh-TW" altLang="en-US" smtClean="0"/>
              <a:t>按一下圖示以新增圖片</a:t>
            </a:r>
            <a:endParaRPr lang="en-US" dirty="0"/>
          </a:p>
        </p:txBody>
      </p:sp>
    </p:spTree>
    <p:extLst>
      <p:ext uri="{BB962C8B-B14F-4D97-AF65-F5344CB8AC3E}">
        <p14:creationId xmlns:p14="http://schemas.microsoft.com/office/powerpoint/2010/main" val="177399076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endParaRPr lang="en-US" dirty="0">
              <a:solidFill>
                <a:srgbClr val="444D26"/>
              </a:solidFill>
            </a:endParaRPr>
          </a:p>
        </p:txBody>
      </p:sp>
      <p:sp>
        <p:nvSpPr>
          <p:cNvPr id="5" name="Footer Placeholder 4"/>
          <p:cNvSpPr>
            <a:spLocks noGrp="1"/>
          </p:cNvSpPr>
          <p:nvPr>
            <p:ph type="ftr" sz="quarter" idx="11"/>
          </p:nvPr>
        </p:nvSpPr>
        <p:spPr/>
        <p:txBody>
          <a:bodyPr/>
          <a:lstStyle/>
          <a:p>
            <a:endParaRPr lang="en-US" dirty="0">
              <a:solidFill>
                <a:srgbClr val="444D26"/>
              </a:solidFill>
            </a:endParaRPr>
          </a:p>
        </p:txBody>
      </p:sp>
      <p:sp>
        <p:nvSpPr>
          <p:cNvPr id="6" name="Slide Number Placeholder 5"/>
          <p:cNvSpPr>
            <a:spLocks noGrp="1"/>
          </p:cNvSpPr>
          <p:nvPr>
            <p:ph type="sldNum" sz="quarter" idx="12"/>
          </p:nvPr>
        </p:nvSpPr>
        <p:spPr/>
        <p:txBody>
          <a:bodyPr/>
          <a:lstStyle/>
          <a:p>
            <a:fld id="{72AC53DF-4216-466D-99A7-94400E6C2A25}" type="slidenum">
              <a:rPr lang="en-US" sz="1200" smtClean="0">
                <a:solidFill>
                  <a:srgbClr val="444D26"/>
                </a:solidFill>
              </a:rPr>
              <a:pPr/>
              <a:t>‹#›</a:t>
            </a:fld>
            <a:endParaRPr lang="en-US" dirty="0"/>
          </a:p>
        </p:txBody>
      </p:sp>
    </p:spTree>
    <p:extLst>
      <p:ext uri="{BB962C8B-B14F-4D97-AF65-F5344CB8AC3E}">
        <p14:creationId xmlns:p14="http://schemas.microsoft.com/office/powerpoint/2010/main" val="345680903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2"/>
            <a:ext cx="2057400" cy="5516563"/>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a:xfrm>
            <a:off x="6553200" y="6248466"/>
            <a:ext cx="2209800" cy="365125"/>
          </a:xfrm>
        </p:spPr>
        <p:txBody>
          <a:bodyPr/>
          <a:lstStyle/>
          <a:p>
            <a:endParaRPr lang="en-US" dirty="0">
              <a:solidFill>
                <a:srgbClr val="444D26"/>
              </a:solidFill>
            </a:endParaRPr>
          </a:p>
        </p:txBody>
      </p:sp>
      <p:sp>
        <p:nvSpPr>
          <p:cNvPr id="5" name="Footer Placeholder 4"/>
          <p:cNvSpPr>
            <a:spLocks noGrp="1"/>
          </p:cNvSpPr>
          <p:nvPr>
            <p:ph type="ftr" sz="quarter" idx="11"/>
          </p:nvPr>
        </p:nvSpPr>
        <p:spPr>
          <a:xfrm>
            <a:off x="457206" y="6248271"/>
            <a:ext cx="5573483" cy="365125"/>
          </a:xfrm>
        </p:spPr>
        <p:txBody>
          <a:bodyPr/>
          <a:lstStyle/>
          <a:p>
            <a:endParaRPr lang="en-US" dirty="0">
              <a:solidFill>
                <a:srgbClr val="444D26"/>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 name="Slide Number Placeholder 5"/>
          <p:cNvSpPr>
            <a:spLocks noGrp="1"/>
          </p:cNvSpPr>
          <p:nvPr>
            <p:ph type="sldNum" sz="quarter" idx="12"/>
          </p:nvPr>
        </p:nvSpPr>
        <p:spPr>
          <a:xfrm rot="5400000">
            <a:off x="5989638" y="144466"/>
            <a:ext cx="533400" cy="244476"/>
          </a:xfrm>
        </p:spPr>
        <p:txBody>
          <a:bodyPr/>
          <a:lstStyle/>
          <a:p>
            <a:fld id="{72AC53DF-4216-466D-99A7-94400E6C2A25}" type="slidenum">
              <a:rPr lang="en-US" sz="1200" smtClean="0">
                <a:solidFill>
                  <a:srgbClr val="444D26"/>
                </a:solidFill>
              </a:rPr>
              <a:pPr/>
              <a:t>‹#›</a:t>
            </a:fld>
            <a:endParaRPr lang="en-US" dirty="0"/>
          </a:p>
        </p:txBody>
      </p:sp>
    </p:spTree>
    <p:extLst>
      <p:ext uri="{BB962C8B-B14F-4D97-AF65-F5344CB8AC3E}">
        <p14:creationId xmlns:p14="http://schemas.microsoft.com/office/powerpoint/2010/main" val="236008794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zh-TW" altLang="en-US" smtClean="0"/>
              <a:t>按一下以編輯母片標題樣式</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smtClean="0"/>
              <a:t>按一下以編輯母片副標題樣式</a:t>
            </a:r>
            <a:endParaRPr lang="en-US" dirty="0"/>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endParaRPr lang="zh-TW" altLang="en-US"/>
          </a:p>
        </p:txBody>
      </p:sp>
      <p:sp>
        <p:nvSpPr>
          <p:cNvPr id="17" name="Footer Placeholder 16"/>
          <p:cNvSpPr>
            <a:spLocks noGrp="1"/>
          </p:cNvSpPr>
          <p:nvPr>
            <p:ph type="ftr" sz="quarter" idx="11"/>
          </p:nvPr>
        </p:nvSpPr>
        <p:spPr>
          <a:xfrm>
            <a:off x="2085393" y="236542"/>
            <a:ext cx="5867400" cy="365125"/>
          </a:xfrm>
        </p:spPr>
        <p:txBody>
          <a:bodyPr/>
          <a:lstStyle>
            <a:lvl1pPr algn="r">
              <a:defRPr>
                <a:solidFill>
                  <a:schemeClr val="tx2"/>
                </a:solidFill>
              </a:defRPr>
            </a:lvl1pPr>
          </a:lstStyle>
          <a:p>
            <a:pPr>
              <a:defRPr/>
            </a:pPr>
            <a:endParaRPr lang="en-US" altLang="zh-TW" dirty="0">
              <a:solidFill>
                <a:srgbClr val="444D26"/>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F18493A8-E583-491D-9F37-2C20D2B5CD81}" type="slidenum">
              <a:rPr lang="zh-TW" altLang="en-US" smtClean="0">
                <a:solidFill>
                  <a:srgbClr val="444D26"/>
                </a:solidFill>
              </a:rPr>
              <a:pPr>
                <a:defRPr/>
              </a:pPr>
              <a:t>‹#›</a:t>
            </a:fld>
            <a:endParaRPr lang="zh-TW" altLang="en-US">
              <a:solidFill>
                <a:srgbClr val="444D26"/>
              </a:solidFill>
            </a:endParaRPr>
          </a:p>
        </p:txBody>
      </p:sp>
    </p:spTree>
    <p:extLst>
      <p:ext uri="{BB962C8B-B14F-4D97-AF65-F5344CB8AC3E}">
        <p14:creationId xmlns:p14="http://schemas.microsoft.com/office/powerpoint/2010/main" val="392032906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zh-TW" altLang="en-US" smtClean="0"/>
              <a:t>按一下以編輯母片標題樣式</a:t>
            </a:r>
            <a:endParaRPr lang="en-US" dirty="0"/>
          </a:p>
        </p:txBody>
      </p:sp>
      <p:sp>
        <p:nvSpPr>
          <p:cNvPr id="4" name="Date Placeholder 3"/>
          <p:cNvSpPr>
            <a:spLocks noGrp="1"/>
          </p:cNvSpPr>
          <p:nvPr>
            <p:ph type="dt" sz="half" idx="10"/>
          </p:nvPr>
        </p:nvSpPr>
        <p:spPr/>
        <p:txBody>
          <a:bodyPr/>
          <a:lstStyle/>
          <a:p>
            <a:pPr>
              <a:defRPr/>
            </a:pPr>
            <a:endParaRPr lang="zh-TW" altLang="en-US">
              <a:solidFill>
                <a:srgbClr val="444D26"/>
              </a:solidFill>
            </a:endParaRPr>
          </a:p>
        </p:txBody>
      </p:sp>
      <p:sp>
        <p:nvSpPr>
          <p:cNvPr id="5" name="Footer Placeholder 4"/>
          <p:cNvSpPr>
            <a:spLocks noGrp="1"/>
          </p:cNvSpPr>
          <p:nvPr>
            <p:ph type="ftr" sz="quarter" idx="11"/>
          </p:nvPr>
        </p:nvSpPr>
        <p:spPr/>
        <p:txBody>
          <a:bodyPr/>
          <a:lstStyle/>
          <a:p>
            <a:pPr>
              <a:defRPr/>
            </a:pPr>
            <a:endParaRPr lang="en-US" altLang="zh-TW" dirty="0">
              <a:solidFill>
                <a:srgbClr val="444D26"/>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F18493A8-E583-491D-9F37-2C20D2B5CD81}" type="slidenum">
              <a:rPr lang="zh-TW" altLang="en-US" smtClean="0"/>
              <a:pPr>
                <a:defRPr/>
              </a:pPr>
              <a:t>‹#›</a:t>
            </a:fld>
            <a:endParaRPr lang="zh-TW" altLang="en-US"/>
          </a:p>
        </p:txBody>
      </p:sp>
      <p:sp>
        <p:nvSpPr>
          <p:cNvPr id="8" name="Content Placeholder 7"/>
          <p:cNvSpPr>
            <a:spLocks noGrp="1"/>
          </p:cNvSpPr>
          <p:nvPr>
            <p:ph sz="quarter" idx="1"/>
          </p:nvPr>
        </p:nvSpPr>
        <p:spPr>
          <a:xfrm>
            <a:off x="612648" y="1600200"/>
            <a:ext cx="8153400" cy="4495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extLst>
      <p:ext uri="{BB962C8B-B14F-4D97-AF65-F5344CB8AC3E}">
        <p14:creationId xmlns:p14="http://schemas.microsoft.com/office/powerpoint/2010/main" val="232699921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smtClean="0"/>
              <a:t>按一下以編輯母片文字樣式</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zh-TW" altLang="en-US" smtClean="0"/>
              <a:t>按一下以編輯母片標題樣式</a:t>
            </a:r>
            <a:endParaRPr lang="en-US" dirty="0"/>
          </a:p>
        </p:txBody>
      </p:sp>
      <p:sp>
        <p:nvSpPr>
          <p:cNvPr id="12" name="Date Placeholder 11"/>
          <p:cNvSpPr>
            <a:spLocks noGrp="1"/>
          </p:cNvSpPr>
          <p:nvPr>
            <p:ph type="dt" sz="half" idx="10"/>
          </p:nvPr>
        </p:nvSpPr>
        <p:spPr/>
        <p:txBody>
          <a:bodyPr/>
          <a:lstStyle/>
          <a:p>
            <a:pPr>
              <a:defRPr/>
            </a:pPr>
            <a:endParaRPr lang="zh-TW" altLang="en-US">
              <a:solidFill>
                <a:srgbClr val="444D26"/>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F18493A8-E583-491D-9F37-2C20D2B5CD81}" type="slidenum">
              <a:rPr lang="zh-TW" altLang="en-US" smtClean="0"/>
              <a:pPr>
                <a:defRPr/>
              </a:pPr>
              <a:t>‹#›</a:t>
            </a:fld>
            <a:endParaRPr lang="zh-TW" altLang="en-US"/>
          </a:p>
        </p:txBody>
      </p:sp>
      <p:sp>
        <p:nvSpPr>
          <p:cNvPr id="14" name="Footer Placeholder 13"/>
          <p:cNvSpPr>
            <a:spLocks noGrp="1"/>
          </p:cNvSpPr>
          <p:nvPr>
            <p:ph type="ftr" sz="quarter" idx="12"/>
          </p:nvPr>
        </p:nvSpPr>
        <p:spPr/>
        <p:txBody>
          <a:bodyPr/>
          <a:lstStyle/>
          <a:p>
            <a:pPr>
              <a:defRPr/>
            </a:pPr>
            <a:endParaRPr lang="en-US" altLang="zh-TW" dirty="0">
              <a:solidFill>
                <a:srgbClr val="444D26"/>
              </a:solidFill>
            </a:endParaRPr>
          </a:p>
        </p:txBody>
      </p:sp>
    </p:spTree>
    <p:extLst>
      <p:ext uri="{BB962C8B-B14F-4D97-AF65-F5344CB8AC3E}">
        <p14:creationId xmlns:p14="http://schemas.microsoft.com/office/powerpoint/2010/main" val="263356928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1" name="Content Placeholder 10"/>
          <p:cNvSpPr>
            <a:spLocks noGrp="1"/>
          </p:cNvSpPr>
          <p:nvPr>
            <p:ph sz="quarter" idx="2"/>
          </p:nvPr>
        </p:nvSpPr>
        <p:spPr>
          <a:xfrm>
            <a:off x="4844901" y="1589567"/>
            <a:ext cx="3886200" cy="45720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8" name="Date Placeholder 7"/>
          <p:cNvSpPr>
            <a:spLocks noGrp="1"/>
          </p:cNvSpPr>
          <p:nvPr>
            <p:ph type="dt" sz="half" idx="15"/>
          </p:nvPr>
        </p:nvSpPr>
        <p:spPr/>
        <p:txBody>
          <a:bodyPr rtlCol="0"/>
          <a:lstStyle/>
          <a:p>
            <a:pPr>
              <a:defRPr/>
            </a:pPr>
            <a:endParaRPr lang="zh-TW" altLang="en-US">
              <a:solidFill>
                <a:srgbClr val="444D26"/>
              </a:solidFill>
            </a:endParaRPr>
          </a:p>
        </p:txBody>
      </p:sp>
      <p:sp>
        <p:nvSpPr>
          <p:cNvPr id="10" name="Slide Number Placeholder 9"/>
          <p:cNvSpPr>
            <a:spLocks noGrp="1"/>
          </p:cNvSpPr>
          <p:nvPr>
            <p:ph type="sldNum" sz="quarter" idx="16"/>
          </p:nvPr>
        </p:nvSpPr>
        <p:spPr/>
        <p:txBody>
          <a:bodyPr rtlCol="0"/>
          <a:lstStyle/>
          <a:p>
            <a:pPr>
              <a:defRPr/>
            </a:pPr>
            <a:fld id="{F18493A8-E583-491D-9F37-2C20D2B5CD81}" type="slidenum">
              <a:rPr lang="zh-TW" altLang="en-US" smtClean="0"/>
              <a:pPr>
                <a:defRPr/>
              </a:pPr>
              <a:t>‹#›</a:t>
            </a:fld>
            <a:endParaRPr lang="zh-TW" altLang="en-US"/>
          </a:p>
        </p:txBody>
      </p:sp>
      <p:sp>
        <p:nvSpPr>
          <p:cNvPr id="12" name="Footer Placeholder 11"/>
          <p:cNvSpPr>
            <a:spLocks noGrp="1"/>
          </p:cNvSpPr>
          <p:nvPr>
            <p:ph type="ftr" sz="quarter" idx="17"/>
          </p:nvPr>
        </p:nvSpPr>
        <p:spPr/>
        <p:txBody>
          <a:bodyPr rtlCol="0"/>
          <a:lstStyle/>
          <a:p>
            <a:pPr>
              <a:defRPr/>
            </a:pPr>
            <a:endParaRPr lang="en-US" altLang="zh-TW" dirty="0">
              <a:solidFill>
                <a:srgbClr val="444D26"/>
              </a:solidFill>
            </a:endParaRPr>
          </a:p>
        </p:txBody>
      </p:sp>
    </p:spTree>
    <p:extLst>
      <p:ext uri="{BB962C8B-B14F-4D97-AF65-F5344CB8AC3E}">
        <p14:creationId xmlns:p14="http://schemas.microsoft.com/office/powerpoint/2010/main" val="228207364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lang="zh-TW" altLang="en-US" smtClean="0"/>
              <a:t>按一下以編輯母片標題樣式</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3" name="Content Placeholder 12"/>
          <p:cNvSpPr>
            <a:spLocks noGrp="1"/>
          </p:cNvSpPr>
          <p:nvPr>
            <p:ph sz="quarter" idx="4"/>
          </p:nvPr>
        </p:nvSpPr>
        <p:spPr>
          <a:xfrm>
            <a:off x="4800600" y="2438400"/>
            <a:ext cx="3886200" cy="35814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0" name="Date Placeholder 9"/>
          <p:cNvSpPr>
            <a:spLocks noGrp="1"/>
          </p:cNvSpPr>
          <p:nvPr>
            <p:ph type="dt" sz="half" idx="15"/>
          </p:nvPr>
        </p:nvSpPr>
        <p:spPr/>
        <p:txBody>
          <a:bodyPr rtlCol="0"/>
          <a:lstStyle/>
          <a:p>
            <a:pPr>
              <a:defRPr/>
            </a:pPr>
            <a:endParaRPr lang="zh-TW" altLang="en-US">
              <a:solidFill>
                <a:srgbClr val="444D26"/>
              </a:solidFill>
            </a:endParaRPr>
          </a:p>
        </p:txBody>
      </p:sp>
      <p:sp>
        <p:nvSpPr>
          <p:cNvPr id="12" name="Slide Number Placeholder 11"/>
          <p:cNvSpPr>
            <a:spLocks noGrp="1"/>
          </p:cNvSpPr>
          <p:nvPr>
            <p:ph type="sldNum" sz="quarter" idx="16"/>
          </p:nvPr>
        </p:nvSpPr>
        <p:spPr/>
        <p:txBody>
          <a:bodyPr rtlCol="0"/>
          <a:lstStyle/>
          <a:p>
            <a:pPr>
              <a:defRPr/>
            </a:pPr>
            <a:fld id="{F18493A8-E583-491D-9F37-2C20D2B5CD81}" type="slidenum">
              <a:rPr lang="zh-TW" altLang="en-US" smtClean="0"/>
              <a:pPr>
                <a:defRPr/>
              </a:pPr>
              <a:t>‹#›</a:t>
            </a:fld>
            <a:endParaRPr lang="zh-TW" altLang="en-US"/>
          </a:p>
        </p:txBody>
      </p:sp>
      <p:sp>
        <p:nvSpPr>
          <p:cNvPr id="14" name="Footer Placeholder 13"/>
          <p:cNvSpPr>
            <a:spLocks noGrp="1"/>
          </p:cNvSpPr>
          <p:nvPr>
            <p:ph type="ftr" sz="quarter" idx="17"/>
          </p:nvPr>
        </p:nvSpPr>
        <p:spPr/>
        <p:txBody>
          <a:bodyPr rtlCol="0"/>
          <a:lstStyle/>
          <a:p>
            <a:pPr>
              <a:defRPr/>
            </a:pPr>
            <a:endParaRPr lang="en-US" altLang="zh-TW" dirty="0">
              <a:solidFill>
                <a:srgbClr val="444D26"/>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zh-TW" altLang="en-US" smtClean="0"/>
              <a:t>按一下以編輯母片文字樣式</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zh-TW" altLang="en-US" smtClean="0"/>
              <a:t>按一下以編輯母片文字樣式</a:t>
            </a:r>
          </a:p>
        </p:txBody>
      </p:sp>
    </p:spTree>
    <p:extLst>
      <p:ext uri="{BB962C8B-B14F-4D97-AF65-F5344CB8AC3E}">
        <p14:creationId xmlns:p14="http://schemas.microsoft.com/office/powerpoint/2010/main" val="84769757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1" name="Content Placeholder 10"/>
          <p:cNvSpPr>
            <a:spLocks noGrp="1"/>
          </p:cNvSpPr>
          <p:nvPr>
            <p:ph sz="quarter" idx="2"/>
          </p:nvPr>
        </p:nvSpPr>
        <p:spPr>
          <a:xfrm>
            <a:off x="4844901" y="1589567"/>
            <a:ext cx="3886200" cy="45720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8" name="Date Placeholder 7"/>
          <p:cNvSpPr>
            <a:spLocks noGrp="1"/>
          </p:cNvSpPr>
          <p:nvPr>
            <p:ph type="dt" sz="half" idx="15"/>
          </p:nvPr>
        </p:nvSpPr>
        <p:spPr/>
        <p:txBody>
          <a:bodyPr rtlCol="0"/>
          <a:lstStyle/>
          <a:p>
            <a:pPr>
              <a:defRPr/>
            </a:pPr>
            <a:endParaRPr lang="zh-TW" altLang="en-US"/>
          </a:p>
        </p:txBody>
      </p:sp>
      <p:sp>
        <p:nvSpPr>
          <p:cNvPr id="10" name="Slide Number Placeholder 9"/>
          <p:cNvSpPr>
            <a:spLocks noGrp="1"/>
          </p:cNvSpPr>
          <p:nvPr>
            <p:ph type="sldNum" sz="quarter" idx="16"/>
          </p:nvPr>
        </p:nvSpPr>
        <p:spPr/>
        <p:txBody>
          <a:bodyPr rtlCol="0"/>
          <a:lstStyle/>
          <a:p>
            <a:pPr>
              <a:defRPr/>
            </a:pPr>
            <a:fld id="{F18493A8-E583-491D-9F37-2C20D2B5CD81}" type="slidenum">
              <a:rPr lang="zh-TW" altLang="en-US" smtClean="0"/>
              <a:pPr>
                <a:defRPr/>
              </a:pPr>
              <a:t>‹#›</a:t>
            </a:fld>
            <a:endParaRPr lang="zh-TW" altLang="en-US"/>
          </a:p>
        </p:txBody>
      </p:sp>
      <p:sp>
        <p:nvSpPr>
          <p:cNvPr id="12" name="Footer Placeholder 11"/>
          <p:cNvSpPr>
            <a:spLocks noGrp="1"/>
          </p:cNvSpPr>
          <p:nvPr>
            <p:ph type="ftr" sz="quarter" idx="17"/>
          </p:nvPr>
        </p:nvSpPr>
        <p:spPr/>
        <p:txBody>
          <a:bodyPr rtlCol="0"/>
          <a:lstStyle/>
          <a:p>
            <a:pPr>
              <a:defRPr/>
            </a:pPr>
            <a:endParaRPr lang="en-US" altLang="zh-TW"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pPr>
              <a:defRPr/>
            </a:pPr>
            <a:endParaRPr lang="zh-TW" altLang="en-US">
              <a:solidFill>
                <a:srgbClr val="444D26"/>
              </a:solidFill>
            </a:endParaRPr>
          </a:p>
        </p:txBody>
      </p:sp>
      <p:sp>
        <p:nvSpPr>
          <p:cNvPr id="4" name="Footer Placeholder 3"/>
          <p:cNvSpPr>
            <a:spLocks noGrp="1"/>
          </p:cNvSpPr>
          <p:nvPr>
            <p:ph type="ftr" sz="quarter" idx="11"/>
          </p:nvPr>
        </p:nvSpPr>
        <p:spPr/>
        <p:txBody>
          <a:bodyPr/>
          <a:lstStyle/>
          <a:p>
            <a:pPr>
              <a:defRPr/>
            </a:pPr>
            <a:endParaRPr lang="en-US" altLang="zh-TW" dirty="0">
              <a:solidFill>
                <a:srgbClr val="444D26"/>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F18493A8-E583-491D-9F37-2C20D2B5CD81}" type="slidenum">
              <a:rPr lang="zh-TW" altLang="en-US" smtClean="0"/>
              <a:pPr>
                <a:defRPr/>
              </a:pPr>
              <a:t>‹#›</a:t>
            </a:fld>
            <a:endParaRPr lang="zh-TW" altLang="en-US"/>
          </a:p>
        </p:txBody>
      </p:sp>
    </p:spTree>
    <p:extLst>
      <p:ext uri="{BB962C8B-B14F-4D97-AF65-F5344CB8AC3E}">
        <p14:creationId xmlns:p14="http://schemas.microsoft.com/office/powerpoint/2010/main" val="280316535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zh-TW" altLang="en-US">
              <a:solidFill>
                <a:srgbClr val="444D26"/>
              </a:solidFill>
            </a:endParaRPr>
          </a:p>
        </p:txBody>
      </p:sp>
      <p:sp>
        <p:nvSpPr>
          <p:cNvPr id="3" name="Footer Placeholder 2"/>
          <p:cNvSpPr>
            <a:spLocks noGrp="1"/>
          </p:cNvSpPr>
          <p:nvPr>
            <p:ph type="ftr" sz="quarter" idx="11"/>
          </p:nvPr>
        </p:nvSpPr>
        <p:spPr/>
        <p:txBody>
          <a:bodyPr/>
          <a:lstStyle/>
          <a:p>
            <a:pPr>
              <a:defRPr/>
            </a:pPr>
            <a:endParaRPr lang="en-US" altLang="zh-TW" dirty="0">
              <a:solidFill>
                <a:srgbClr val="444D26"/>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F595B6E5-1A49-489E-9D1B-DCFEAEF4213F}" type="slidenum">
              <a:rPr lang="zh-TW" altLang="en-US" smtClean="0">
                <a:solidFill>
                  <a:srgbClr val="444D26"/>
                </a:solidFill>
              </a:rPr>
              <a:pPr>
                <a:defRPr/>
              </a:pPr>
              <a:t>‹#›</a:t>
            </a:fld>
            <a:endParaRPr lang="zh-TW" altLang="en-US">
              <a:solidFill>
                <a:srgbClr val="444D26"/>
              </a:solidFill>
            </a:endParaRPr>
          </a:p>
        </p:txBody>
      </p:sp>
    </p:spTree>
    <p:extLst>
      <p:ext uri="{BB962C8B-B14F-4D97-AF65-F5344CB8AC3E}">
        <p14:creationId xmlns:p14="http://schemas.microsoft.com/office/powerpoint/2010/main" val="378310864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lang="zh-TW" altLang="en-US" smtClean="0"/>
              <a:t>按一下以編輯母片標題樣式</a:t>
            </a:r>
            <a:endParaRPr lang="en-US" dirty="0"/>
          </a:p>
        </p:txBody>
      </p:sp>
      <p:sp>
        <p:nvSpPr>
          <p:cNvPr id="5" name="Date Placeholder 4"/>
          <p:cNvSpPr>
            <a:spLocks noGrp="1"/>
          </p:cNvSpPr>
          <p:nvPr>
            <p:ph type="dt" sz="half" idx="10"/>
          </p:nvPr>
        </p:nvSpPr>
        <p:spPr/>
        <p:txBody>
          <a:bodyPr/>
          <a:lstStyle/>
          <a:p>
            <a:pPr>
              <a:defRPr/>
            </a:pPr>
            <a:endParaRPr lang="zh-TW" altLang="en-US">
              <a:solidFill>
                <a:srgbClr val="444D26"/>
              </a:solidFill>
            </a:endParaRPr>
          </a:p>
        </p:txBody>
      </p:sp>
      <p:sp>
        <p:nvSpPr>
          <p:cNvPr id="6" name="Footer Placeholder 5"/>
          <p:cNvSpPr>
            <a:spLocks noGrp="1"/>
          </p:cNvSpPr>
          <p:nvPr>
            <p:ph type="ftr" sz="quarter" idx="11"/>
          </p:nvPr>
        </p:nvSpPr>
        <p:spPr/>
        <p:txBody>
          <a:bodyPr/>
          <a:lstStyle/>
          <a:p>
            <a:pPr>
              <a:defRPr/>
            </a:pPr>
            <a:endParaRPr lang="en-US" altLang="zh-TW" dirty="0">
              <a:solidFill>
                <a:srgbClr val="444D26"/>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F18493A8-E583-491D-9F37-2C20D2B5CD81}" type="slidenum">
              <a:rPr lang="zh-TW" altLang="en-US" smtClean="0"/>
              <a:pPr>
                <a:defRPr/>
              </a:pPr>
              <a:t>‹#›</a:t>
            </a:fld>
            <a:endParaRPr lang="zh-TW" altLang="en-US"/>
          </a:p>
        </p:txBody>
      </p:sp>
      <p:sp>
        <p:nvSpPr>
          <p:cNvPr id="9" name="Content Placeholder 8"/>
          <p:cNvSpPr>
            <a:spLocks noGrp="1"/>
          </p:cNvSpPr>
          <p:nvPr>
            <p:ph sz="quarter" idx="1"/>
          </p:nvPr>
        </p:nvSpPr>
        <p:spPr>
          <a:xfrm>
            <a:off x="2362200" y="1752600"/>
            <a:ext cx="6400800" cy="44196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pic>
        <p:nvPicPr>
          <p:cNvPr id="8" name="Picture 7" descr="sm_book.png"/>
          <p:cNvPicPr>
            <a:picLocks noChangeAspect="1"/>
          </p:cNvPicPr>
          <p:nvPr/>
        </p:nvPicPr>
        <p:blipFill>
          <a:blip r:embed="rId2" cstate="print"/>
          <a:stretch>
            <a:fillRect/>
          </a:stretch>
        </p:blipFill>
        <p:spPr>
          <a:xfrm>
            <a:off x="612648" y="1755651"/>
            <a:ext cx="1615307" cy="1688453"/>
          </a:xfrm>
          <a:prstGeom prst="rect">
            <a:avLst/>
          </a:prstGeom>
          <a:ln w="50800" cap="sq" cmpd="dbl">
            <a:solidFill>
              <a:schemeClr val="accent2"/>
            </a:solidFill>
            <a:miter lim="800000"/>
          </a:ln>
        </p:spPr>
      </p:pic>
    </p:spTree>
    <p:extLst>
      <p:ext uri="{BB962C8B-B14F-4D97-AF65-F5344CB8AC3E}">
        <p14:creationId xmlns:p14="http://schemas.microsoft.com/office/powerpoint/2010/main" val="235439745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zh-TW" altLang="en-US" smtClean="0"/>
              <a:t>按一下以編輯母片文字樣式</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lang="zh-TW" altLang="en-US" smtClean="0"/>
              <a:t>按一下以編輯母片標題樣式</a:t>
            </a:r>
            <a:endParaRPr lang="en-US" dirty="0"/>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Date Placeholder 11"/>
          <p:cNvSpPr>
            <a:spLocks noGrp="1"/>
          </p:cNvSpPr>
          <p:nvPr>
            <p:ph type="dt" sz="half" idx="10"/>
          </p:nvPr>
        </p:nvSpPr>
        <p:spPr>
          <a:xfrm>
            <a:off x="6248400" y="6248458"/>
            <a:ext cx="2667000" cy="365125"/>
          </a:xfrm>
        </p:spPr>
        <p:txBody>
          <a:bodyPr rtlCol="0"/>
          <a:lstStyle/>
          <a:p>
            <a:pPr>
              <a:defRPr/>
            </a:pPr>
            <a:endParaRPr lang="zh-TW" altLang="en-US">
              <a:solidFill>
                <a:srgbClr val="444D26"/>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F18493A8-E583-491D-9F37-2C20D2B5CD81}" type="slidenum">
              <a:rPr lang="zh-TW" altLang="en-US" smtClean="0"/>
              <a:pPr>
                <a:defRPr/>
              </a:pPr>
              <a:t>‹#›</a:t>
            </a:fld>
            <a:endParaRPr lang="zh-TW" altLang="en-US"/>
          </a:p>
        </p:txBody>
      </p:sp>
      <p:sp>
        <p:nvSpPr>
          <p:cNvPr id="14" name="Footer Placeholder 13"/>
          <p:cNvSpPr>
            <a:spLocks noGrp="1"/>
          </p:cNvSpPr>
          <p:nvPr>
            <p:ph type="ftr" sz="quarter" idx="12"/>
          </p:nvPr>
        </p:nvSpPr>
        <p:spPr>
          <a:xfrm>
            <a:off x="1600200" y="6248264"/>
            <a:ext cx="4572000" cy="365125"/>
          </a:xfrm>
        </p:spPr>
        <p:txBody>
          <a:bodyPr rtlCol="0"/>
          <a:lstStyle/>
          <a:p>
            <a:pPr>
              <a:defRPr/>
            </a:pPr>
            <a:endParaRPr lang="en-US" altLang="zh-TW" dirty="0">
              <a:solidFill>
                <a:srgbClr val="444D26"/>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lang="zh-TW" altLang="en-US" smtClean="0"/>
              <a:t>按一下圖示以新增圖片</a:t>
            </a:r>
            <a:endParaRPr lang="en-US" dirty="0"/>
          </a:p>
        </p:txBody>
      </p:sp>
    </p:spTree>
    <p:extLst>
      <p:ext uri="{BB962C8B-B14F-4D97-AF65-F5344CB8AC3E}">
        <p14:creationId xmlns:p14="http://schemas.microsoft.com/office/powerpoint/2010/main" val="66509621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pPr>
              <a:defRPr/>
            </a:pPr>
            <a:endParaRPr lang="zh-TW" altLang="en-US">
              <a:solidFill>
                <a:srgbClr val="444D26"/>
              </a:solidFill>
            </a:endParaRPr>
          </a:p>
        </p:txBody>
      </p:sp>
      <p:sp>
        <p:nvSpPr>
          <p:cNvPr id="5" name="Footer Placeholder 4"/>
          <p:cNvSpPr>
            <a:spLocks noGrp="1"/>
          </p:cNvSpPr>
          <p:nvPr>
            <p:ph type="ftr" sz="quarter" idx="11"/>
          </p:nvPr>
        </p:nvSpPr>
        <p:spPr/>
        <p:txBody>
          <a:bodyPr/>
          <a:lstStyle/>
          <a:p>
            <a:pPr>
              <a:defRPr/>
            </a:pPr>
            <a:endParaRPr lang="en-US" altLang="zh-TW" dirty="0">
              <a:solidFill>
                <a:srgbClr val="444D26"/>
              </a:solidFill>
            </a:endParaRPr>
          </a:p>
        </p:txBody>
      </p:sp>
      <p:sp>
        <p:nvSpPr>
          <p:cNvPr id="6" name="Slide Number Placeholder 5"/>
          <p:cNvSpPr>
            <a:spLocks noGrp="1"/>
          </p:cNvSpPr>
          <p:nvPr>
            <p:ph type="sldNum" sz="quarter" idx="12"/>
          </p:nvPr>
        </p:nvSpPr>
        <p:spPr/>
        <p:txBody>
          <a:bodyPr/>
          <a:lstStyle/>
          <a:p>
            <a:pPr>
              <a:defRPr/>
            </a:pPr>
            <a:fld id="{F18493A8-E583-491D-9F37-2C20D2B5CD81}" type="slidenum">
              <a:rPr lang="zh-TW" altLang="en-US" smtClean="0"/>
              <a:pPr>
                <a:defRPr/>
              </a:pPr>
              <a:t>‹#›</a:t>
            </a:fld>
            <a:endParaRPr lang="zh-TW" altLang="en-US"/>
          </a:p>
        </p:txBody>
      </p:sp>
    </p:spTree>
    <p:extLst>
      <p:ext uri="{BB962C8B-B14F-4D97-AF65-F5344CB8AC3E}">
        <p14:creationId xmlns:p14="http://schemas.microsoft.com/office/powerpoint/2010/main" val="29084060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2"/>
            <a:ext cx="2057400" cy="5516563"/>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a:xfrm>
            <a:off x="6553200" y="6248460"/>
            <a:ext cx="2209800" cy="365125"/>
          </a:xfrm>
        </p:spPr>
        <p:txBody>
          <a:bodyPr/>
          <a:lstStyle/>
          <a:p>
            <a:pPr>
              <a:defRPr/>
            </a:pPr>
            <a:endParaRPr lang="zh-TW" altLang="en-US">
              <a:solidFill>
                <a:srgbClr val="444D26"/>
              </a:solidFill>
            </a:endParaRPr>
          </a:p>
        </p:txBody>
      </p:sp>
      <p:sp>
        <p:nvSpPr>
          <p:cNvPr id="5" name="Footer Placeholder 4"/>
          <p:cNvSpPr>
            <a:spLocks noGrp="1"/>
          </p:cNvSpPr>
          <p:nvPr>
            <p:ph type="ftr" sz="quarter" idx="11"/>
          </p:nvPr>
        </p:nvSpPr>
        <p:spPr>
          <a:xfrm>
            <a:off x="457206" y="6248265"/>
            <a:ext cx="5573483" cy="365125"/>
          </a:xfrm>
        </p:spPr>
        <p:txBody>
          <a:bodyPr/>
          <a:lstStyle/>
          <a:p>
            <a:pPr>
              <a:defRPr/>
            </a:pPr>
            <a:endParaRPr lang="en-US" altLang="zh-TW" dirty="0">
              <a:solidFill>
                <a:srgbClr val="444D26"/>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 name="Slide Number Placeholder 5"/>
          <p:cNvSpPr>
            <a:spLocks noGrp="1"/>
          </p:cNvSpPr>
          <p:nvPr>
            <p:ph type="sldNum" sz="quarter" idx="12"/>
          </p:nvPr>
        </p:nvSpPr>
        <p:spPr>
          <a:xfrm rot="5400000">
            <a:off x="5989638" y="144466"/>
            <a:ext cx="533400" cy="244476"/>
          </a:xfrm>
        </p:spPr>
        <p:txBody>
          <a:bodyPr/>
          <a:lstStyle/>
          <a:p>
            <a:pPr>
              <a:defRPr/>
            </a:pPr>
            <a:fld id="{F18493A8-E583-491D-9F37-2C20D2B5CD81}" type="slidenum">
              <a:rPr lang="zh-TW" altLang="en-US" smtClean="0"/>
              <a:pPr>
                <a:defRPr/>
              </a:pPr>
              <a:t>‹#›</a:t>
            </a:fld>
            <a:endParaRPr lang="zh-TW" altLang="en-US"/>
          </a:p>
        </p:txBody>
      </p:sp>
    </p:spTree>
    <p:extLst>
      <p:ext uri="{BB962C8B-B14F-4D97-AF65-F5344CB8AC3E}">
        <p14:creationId xmlns:p14="http://schemas.microsoft.com/office/powerpoint/2010/main" val="11723746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499350" cy="1143000"/>
          </a:xfrm>
        </p:spPr>
        <p:txBody>
          <a:bodyPr/>
          <a:lstStyle/>
          <a:p>
            <a:r>
              <a:rPr lang="en-US"/>
              <a:t>Click to edit Master title style</a:t>
            </a:r>
          </a:p>
        </p:txBody>
      </p:sp>
      <p:sp>
        <p:nvSpPr>
          <p:cNvPr id="3" name="Table Placeholder 2"/>
          <p:cNvSpPr>
            <a:spLocks noGrp="1"/>
          </p:cNvSpPr>
          <p:nvPr>
            <p:ph type="tbl" idx="1"/>
          </p:nvPr>
        </p:nvSpPr>
        <p:spPr>
          <a:xfrm>
            <a:off x="1435100" y="1447800"/>
            <a:ext cx="7499350" cy="4800600"/>
          </a:xfrm>
        </p:spPr>
        <p:txBody>
          <a:bodyPr/>
          <a:lstStyle/>
          <a:p>
            <a:pPr lvl="0"/>
            <a:endParaRPr lang="en-US" noProof="0" dirty="0"/>
          </a:p>
        </p:txBody>
      </p:sp>
      <p:sp>
        <p:nvSpPr>
          <p:cNvPr id="4" name="日期版面配置區 23"/>
          <p:cNvSpPr>
            <a:spLocks noGrp="1"/>
          </p:cNvSpPr>
          <p:nvPr>
            <p:ph type="dt" sz="half" idx="10"/>
          </p:nvPr>
        </p:nvSpPr>
        <p:spPr/>
        <p:txBody>
          <a:bodyPr/>
          <a:lstStyle>
            <a:lvl1pPr>
              <a:defRPr/>
            </a:lvl1pPr>
          </a:lstStyle>
          <a:p>
            <a:pPr>
              <a:defRPr/>
            </a:pPr>
            <a:endParaRPr lang="zh-TW" altLang="en-US">
              <a:solidFill>
                <a:srgbClr val="444D26"/>
              </a:solidFill>
            </a:endParaRPr>
          </a:p>
        </p:txBody>
      </p:sp>
      <p:sp>
        <p:nvSpPr>
          <p:cNvPr id="5" name="頁尾版面配置區 9"/>
          <p:cNvSpPr>
            <a:spLocks noGrp="1"/>
          </p:cNvSpPr>
          <p:nvPr>
            <p:ph type="ftr" sz="quarter" idx="11"/>
          </p:nvPr>
        </p:nvSpPr>
        <p:spPr/>
        <p:txBody>
          <a:bodyPr/>
          <a:lstStyle>
            <a:lvl1pPr>
              <a:defRPr/>
            </a:lvl1pPr>
          </a:lstStyle>
          <a:p>
            <a:pPr>
              <a:defRPr/>
            </a:pPr>
            <a:endParaRPr lang="en-US" altLang="zh-TW" dirty="0">
              <a:solidFill>
                <a:srgbClr val="444D26"/>
              </a:solidFill>
            </a:endParaRPr>
          </a:p>
        </p:txBody>
      </p:sp>
      <p:sp>
        <p:nvSpPr>
          <p:cNvPr id="6" name="投影片編號版面配置區 21"/>
          <p:cNvSpPr>
            <a:spLocks noGrp="1"/>
          </p:cNvSpPr>
          <p:nvPr>
            <p:ph type="sldNum" sz="quarter" idx="12"/>
          </p:nvPr>
        </p:nvSpPr>
        <p:spPr/>
        <p:txBody>
          <a:bodyPr/>
          <a:lstStyle>
            <a:lvl1pPr>
              <a:defRPr/>
            </a:lvl1pPr>
          </a:lstStyle>
          <a:p>
            <a:pPr>
              <a:defRPr/>
            </a:pPr>
            <a:fld id="{9A4D3353-43E8-4C90-9154-4947274E7CFB}" type="slidenum">
              <a:rPr lang="zh-TW" altLang="en-US"/>
              <a:pPr>
                <a:defRPr/>
              </a:pPr>
              <a:t>‹#›</a:t>
            </a:fld>
            <a:endParaRPr lang="zh-TW" altLang="en-US"/>
          </a:p>
        </p:txBody>
      </p:sp>
    </p:spTree>
    <p:extLst>
      <p:ext uri="{BB962C8B-B14F-4D97-AF65-F5344CB8AC3E}">
        <p14:creationId xmlns:p14="http://schemas.microsoft.com/office/powerpoint/2010/main" val="102309661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467471" y="908051"/>
            <a:ext cx="2159977" cy="0"/>
          </a:xfrm>
          <a:prstGeom prst="line">
            <a:avLst/>
          </a:prstGeom>
          <a:noFill/>
          <a:ln w="38100" algn="ctr">
            <a:solidFill>
              <a:srgbClr val="F39200"/>
            </a:solidFill>
            <a:round/>
            <a:headEnd/>
            <a:tailEnd/>
          </a:ln>
          <a:effectLst>
            <a:outerShdw dist="23000" dir="5400000" rotWithShape="0">
              <a:srgbClr val="000000">
                <a:alpha val="34999"/>
              </a:srgbClr>
            </a:outerShdw>
          </a:effectLst>
        </p:spPr>
      </p:cxnSp>
      <p:cxnSp>
        <p:nvCxnSpPr>
          <p:cNvPr id="5" name="Straight Connector 4"/>
          <p:cNvCxnSpPr/>
          <p:nvPr/>
        </p:nvCxnSpPr>
        <p:spPr>
          <a:xfrm>
            <a:off x="2627466" y="908051"/>
            <a:ext cx="2159977" cy="0"/>
          </a:xfrm>
          <a:prstGeom prst="line">
            <a:avLst/>
          </a:prstGeom>
          <a:ln/>
        </p:spPr>
        <p:style>
          <a:lnRef idx="3">
            <a:schemeClr val="accent4"/>
          </a:lnRef>
          <a:fillRef idx="0">
            <a:schemeClr val="accent4"/>
          </a:fillRef>
          <a:effectRef idx="2">
            <a:schemeClr val="accent4"/>
          </a:effectRef>
          <a:fontRef idx="minor">
            <a:schemeClr val="tx1"/>
          </a:fontRef>
        </p:style>
      </p:cxnSp>
      <p:cxnSp>
        <p:nvCxnSpPr>
          <p:cNvPr id="6" name="Straight Connector 5"/>
          <p:cNvCxnSpPr/>
          <p:nvPr/>
        </p:nvCxnSpPr>
        <p:spPr>
          <a:xfrm>
            <a:off x="4787444" y="908051"/>
            <a:ext cx="3889131" cy="0"/>
          </a:xfrm>
          <a:prstGeom prst="line">
            <a:avLst/>
          </a:prstGeom>
          <a:ln/>
        </p:spPr>
        <p:style>
          <a:lnRef idx="3">
            <a:schemeClr val="accent1"/>
          </a:lnRef>
          <a:fillRef idx="0">
            <a:schemeClr val="accent1"/>
          </a:fillRef>
          <a:effectRef idx="2">
            <a:schemeClr val="accent1"/>
          </a:effectRef>
          <a:fontRef idx="minor">
            <a:schemeClr val="tx1"/>
          </a:fontRef>
        </p:style>
      </p:cxnSp>
      <p:cxnSp>
        <p:nvCxnSpPr>
          <p:cNvPr id="7" name="Straight Connector 6"/>
          <p:cNvCxnSpPr>
            <a:cxnSpLocks noChangeShapeType="1"/>
          </p:cNvCxnSpPr>
          <p:nvPr userDrawn="1"/>
        </p:nvCxnSpPr>
        <p:spPr bwMode="auto">
          <a:xfrm>
            <a:off x="467471" y="6213475"/>
            <a:ext cx="2159977" cy="0"/>
          </a:xfrm>
          <a:prstGeom prst="line">
            <a:avLst/>
          </a:prstGeom>
          <a:noFill/>
          <a:ln w="76200" algn="ctr">
            <a:solidFill>
              <a:srgbClr val="F39200"/>
            </a:solidFill>
            <a:round/>
            <a:headEnd/>
            <a:tailEnd/>
          </a:ln>
          <a:effectLst>
            <a:outerShdw dist="23000" dir="5400000" rotWithShape="0">
              <a:srgbClr val="000000">
                <a:alpha val="34999"/>
              </a:srgbClr>
            </a:outerShdw>
          </a:effectLst>
        </p:spPr>
      </p:cxnSp>
      <p:cxnSp>
        <p:nvCxnSpPr>
          <p:cNvPr id="8" name="Straight Connector 7"/>
          <p:cNvCxnSpPr/>
          <p:nvPr userDrawn="1"/>
        </p:nvCxnSpPr>
        <p:spPr>
          <a:xfrm>
            <a:off x="2627435" y="6213475"/>
            <a:ext cx="2161442" cy="0"/>
          </a:xfrm>
          <a:prstGeom prst="line">
            <a:avLst/>
          </a:prstGeom>
          <a:ln w="76200"/>
        </p:spPr>
        <p:style>
          <a:lnRef idx="3">
            <a:schemeClr val="accent4"/>
          </a:lnRef>
          <a:fillRef idx="0">
            <a:schemeClr val="accent4"/>
          </a:fillRef>
          <a:effectRef idx="2">
            <a:schemeClr val="accent4"/>
          </a:effectRef>
          <a:fontRef idx="minor">
            <a:schemeClr val="tx1"/>
          </a:fontRef>
        </p:style>
      </p:cxnSp>
      <p:cxnSp>
        <p:nvCxnSpPr>
          <p:cNvPr id="9" name="Straight Connector 8"/>
          <p:cNvCxnSpPr/>
          <p:nvPr userDrawn="1"/>
        </p:nvCxnSpPr>
        <p:spPr>
          <a:xfrm>
            <a:off x="4788878" y="6213475"/>
            <a:ext cx="2158512" cy="0"/>
          </a:xfrm>
          <a:prstGeom prst="line">
            <a:avLst/>
          </a:prstGeom>
          <a:ln w="76200"/>
        </p:spPr>
        <p:style>
          <a:lnRef idx="3">
            <a:schemeClr val="accent1"/>
          </a:lnRef>
          <a:fillRef idx="0">
            <a:schemeClr val="accent1"/>
          </a:fillRef>
          <a:effectRef idx="2">
            <a:schemeClr val="accent1"/>
          </a:effectRef>
          <a:fontRef idx="minor">
            <a:schemeClr val="tx1"/>
          </a:fontRef>
        </p:style>
      </p:cxnSp>
      <p:pic>
        <p:nvPicPr>
          <p:cNvPr id="10" name="Picture 15" descr="ISI_logo_Final_no_words.png"/>
          <p:cNvPicPr>
            <a:picLocks noChangeAspect="1"/>
          </p:cNvPicPr>
          <p:nvPr userDrawn="1"/>
        </p:nvPicPr>
        <p:blipFill>
          <a:blip r:embed="rId2" cstate="print"/>
          <a:srcRect/>
          <a:stretch>
            <a:fillRect/>
          </a:stretch>
        </p:blipFill>
        <p:spPr bwMode="auto">
          <a:xfrm>
            <a:off x="7684506" y="5764215"/>
            <a:ext cx="912935" cy="977900"/>
          </a:xfrm>
          <a:prstGeom prst="rect">
            <a:avLst/>
          </a:prstGeom>
          <a:noFill/>
          <a:ln w="9525">
            <a:noFill/>
            <a:miter lim="800000"/>
            <a:headEnd/>
            <a:tailEnd/>
          </a:ln>
        </p:spPr>
      </p:pic>
      <p:sp>
        <p:nvSpPr>
          <p:cNvPr id="2" name="Title 1"/>
          <p:cNvSpPr>
            <a:spLocks noGrp="1"/>
          </p:cNvSpPr>
          <p:nvPr>
            <p:ph type="title"/>
          </p:nvPr>
        </p:nvSpPr>
        <p:spPr>
          <a:xfrm>
            <a:off x="457201" y="274643"/>
            <a:ext cx="8229600" cy="490537"/>
          </a:xfrm>
          <a:prstGeom prst="rect">
            <a:avLst/>
          </a:prstGeom>
        </p:spPr>
        <p:txBody>
          <a:bodyPr/>
          <a:lstStyle/>
          <a:p>
            <a:r>
              <a:rPr lang="en-US" smtClean="0"/>
              <a:t>Click to edit Master title style</a:t>
            </a:r>
            <a:endParaRPr lang="en-IE"/>
          </a:p>
        </p:txBody>
      </p:sp>
      <p:sp>
        <p:nvSpPr>
          <p:cNvPr id="3" name="Content Placeholder 2"/>
          <p:cNvSpPr>
            <a:spLocks noGrp="1"/>
          </p:cNvSpPr>
          <p:nvPr>
            <p:ph idx="1"/>
          </p:nvPr>
        </p:nvSpPr>
        <p:spPr>
          <a:xfrm>
            <a:off x="457201" y="1124745"/>
            <a:ext cx="8229600" cy="4320480"/>
          </a:xfrm>
          <a:prstGeom prst="rect">
            <a:avLst/>
          </a:prstGeom>
        </p:spPr>
        <p:txBody>
          <a:bodyPr/>
          <a:lstStyle>
            <a:lvl3pPr>
              <a:defRPr>
                <a:solidFill>
                  <a:srgbClr val="24185C"/>
                </a:solidFill>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11" name="Date Placeholder 3"/>
          <p:cNvSpPr>
            <a:spLocks noGrp="1"/>
          </p:cNvSpPr>
          <p:nvPr>
            <p:ph type="dt" sz="half" idx="10"/>
          </p:nvPr>
        </p:nvSpPr>
        <p:spPr/>
        <p:txBody>
          <a:bodyPr/>
          <a:lstStyle>
            <a:lvl1pPr>
              <a:defRPr/>
            </a:lvl1pPr>
          </a:lstStyle>
          <a:p>
            <a:pPr>
              <a:defRPr/>
            </a:pPr>
            <a:fld id="{ABFF0F96-F435-4642-BD97-6B4FAEA72F9D}" type="datetimeFigureOut">
              <a:rPr lang="en-IE"/>
              <a:pPr>
                <a:defRPr/>
              </a:pPr>
              <a:t>29/05/2017</a:t>
            </a:fld>
            <a:endParaRPr lang="en-IE" dirty="0"/>
          </a:p>
        </p:txBody>
      </p:sp>
      <p:sp>
        <p:nvSpPr>
          <p:cNvPr id="12" name="Footer Placeholder 4"/>
          <p:cNvSpPr>
            <a:spLocks noGrp="1"/>
          </p:cNvSpPr>
          <p:nvPr>
            <p:ph type="ftr" sz="quarter" idx="11"/>
          </p:nvPr>
        </p:nvSpPr>
        <p:spPr/>
        <p:txBody>
          <a:bodyPr/>
          <a:lstStyle>
            <a:lvl1pPr>
              <a:defRPr/>
            </a:lvl1pPr>
          </a:lstStyle>
          <a:p>
            <a:pPr>
              <a:defRPr/>
            </a:pPr>
            <a:endParaRPr lang="en-IE" dirty="0"/>
          </a:p>
        </p:txBody>
      </p:sp>
      <p:sp>
        <p:nvSpPr>
          <p:cNvPr id="13" name="Slide Number Placeholder 5"/>
          <p:cNvSpPr>
            <a:spLocks noGrp="1"/>
          </p:cNvSpPr>
          <p:nvPr>
            <p:ph type="sldNum" sz="quarter" idx="12"/>
          </p:nvPr>
        </p:nvSpPr>
        <p:spPr/>
        <p:txBody>
          <a:bodyPr/>
          <a:lstStyle>
            <a:lvl1pPr>
              <a:defRPr/>
            </a:lvl1pPr>
          </a:lstStyle>
          <a:p>
            <a:pPr>
              <a:defRPr/>
            </a:pPr>
            <a:fld id="{395918BE-3B94-4599-ACF8-36B834B0A9F3}" type="slidenum">
              <a:rPr lang="en-IE"/>
              <a:pPr>
                <a:defRPr/>
              </a:pPr>
              <a:t>‹#›</a:t>
            </a:fld>
            <a:endParaRPr lang="en-IE"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FEC31F8-2314-4CB1-82F2-9903EF5266B7}" type="datetime3">
              <a:rPr lang="en-IE"/>
              <a:pPr>
                <a:defRPr/>
              </a:pPr>
              <a:t>29 May 2017</a:t>
            </a:fld>
            <a:endParaRPr lang="en-IE" dirty="0"/>
          </a:p>
        </p:txBody>
      </p:sp>
      <p:sp>
        <p:nvSpPr>
          <p:cNvPr id="3" name="Footer Placeholder 4"/>
          <p:cNvSpPr>
            <a:spLocks noGrp="1"/>
          </p:cNvSpPr>
          <p:nvPr>
            <p:ph type="ftr" sz="quarter" idx="11"/>
          </p:nvPr>
        </p:nvSpPr>
        <p:spPr/>
        <p:txBody>
          <a:bodyPr/>
          <a:lstStyle>
            <a:lvl1pPr>
              <a:defRPr/>
            </a:lvl1pPr>
          </a:lstStyle>
          <a:p>
            <a:pPr>
              <a:defRPr/>
            </a:pPr>
            <a:endParaRPr lang="en-IE"/>
          </a:p>
        </p:txBody>
      </p:sp>
      <p:sp>
        <p:nvSpPr>
          <p:cNvPr id="4" name="Slide Number Placeholder 5"/>
          <p:cNvSpPr>
            <a:spLocks noGrp="1"/>
          </p:cNvSpPr>
          <p:nvPr>
            <p:ph type="sldNum" sz="quarter" idx="12"/>
          </p:nvPr>
        </p:nvSpPr>
        <p:spPr/>
        <p:txBody>
          <a:bodyPr/>
          <a:lstStyle>
            <a:lvl1pPr>
              <a:defRPr/>
            </a:lvl1pPr>
          </a:lstStyle>
          <a:p>
            <a:pPr>
              <a:defRPr/>
            </a:pPr>
            <a:fld id="{B60A96DA-968C-4ADC-87D5-589FFF658D3F}" type="slidenum">
              <a:rPr lang="en-IE"/>
              <a:pPr>
                <a:defRPr/>
              </a:pPr>
              <a:t>‹#›</a:t>
            </a:fld>
            <a:endParaRPr lang="en-IE" dirty="0"/>
          </a:p>
        </p:txBody>
      </p:sp>
    </p:spTree>
    <p:extLst>
      <p:ext uri="{BB962C8B-B14F-4D97-AF65-F5344CB8AC3E}">
        <p14:creationId xmlns:p14="http://schemas.microsoft.com/office/powerpoint/2010/main" val="1364141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lang="zh-TW" altLang="en-US" smtClean="0"/>
              <a:t>按一下以編輯母片標題樣式</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3" name="Content Placeholder 12"/>
          <p:cNvSpPr>
            <a:spLocks noGrp="1"/>
          </p:cNvSpPr>
          <p:nvPr>
            <p:ph sz="quarter" idx="4"/>
          </p:nvPr>
        </p:nvSpPr>
        <p:spPr>
          <a:xfrm>
            <a:off x="4800600" y="2438400"/>
            <a:ext cx="3886200" cy="35814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0" name="Date Placeholder 9"/>
          <p:cNvSpPr>
            <a:spLocks noGrp="1"/>
          </p:cNvSpPr>
          <p:nvPr>
            <p:ph type="dt" sz="half" idx="15"/>
          </p:nvPr>
        </p:nvSpPr>
        <p:spPr/>
        <p:txBody>
          <a:bodyPr rtlCol="0"/>
          <a:lstStyle/>
          <a:p>
            <a:pPr>
              <a:defRPr/>
            </a:pPr>
            <a:endParaRPr lang="zh-TW" altLang="en-US"/>
          </a:p>
        </p:txBody>
      </p:sp>
      <p:sp>
        <p:nvSpPr>
          <p:cNvPr id="12" name="Slide Number Placeholder 11"/>
          <p:cNvSpPr>
            <a:spLocks noGrp="1"/>
          </p:cNvSpPr>
          <p:nvPr>
            <p:ph type="sldNum" sz="quarter" idx="16"/>
          </p:nvPr>
        </p:nvSpPr>
        <p:spPr/>
        <p:txBody>
          <a:bodyPr rtlCol="0"/>
          <a:lstStyle/>
          <a:p>
            <a:pPr>
              <a:defRPr/>
            </a:pPr>
            <a:fld id="{F18493A8-E583-491D-9F37-2C20D2B5CD81}" type="slidenum">
              <a:rPr lang="zh-TW" altLang="en-US" smtClean="0"/>
              <a:pPr>
                <a:defRPr/>
              </a:pPr>
              <a:t>‹#›</a:t>
            </a:fld>
            <a:endParaRPr lang="zh-TW" altLang="en-US"/>
          </a:p>
        </p:txBody>
      </p:sp>
      <p:sp>
        <p:nvSpPr>
          <p:cNvPr id="14" name="Footer Placeholder 13"/>
          <p:cNvSpPr>
            <a:spLocks noGrp="1"/>
          </p:cNvSpPr>
          <p:nvPr>
            <p:ph type="ftr" sz="quarter" idx="17"/>
          </p:nvPr>
        </p:nvSpPr>
        <p:spPr/>
        <p:txBody>
          <a:bodyPr rtlCol="0"/>
          <a:lstStyle/>
          <a:p>
            <a:pPr>
              <a:defRPr/>
            </a:pPr>
            <a:endParaRPr lang="en-US" altLang="zh-TW"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zh-TW" altLang="en-US" smtClean="0"/>
              <a:t>按一下以編輯母片文字樣式</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zh-TW" altLang="en-US" smtClean="0"/>
              <a:t>按一下以編輯母片文字樣式</a:t>
            </a: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pPr>
              <a:defRPr/>
            </a:pPr>
            <a:endParaRPr lang="zh-TW" altLang="en-US"/>
          </a:p>
        </p:txBody>
      </p:sp>
      <p:sp>
        <p:nvSpPr>
          <p:cNvPr id="4" name="Footer Placeholder 3"/>
          <p:cNvSpPr>
            <a:spLocks noGrp="1"/>
          </p:cNvSpPr>
          <p:nvPr>
            <p:ph type="ftr" sz="quarter" idx="11"/>
          </p:nvPr>
        </p:nvSpPr>
        <p:spPr/>
        <p:txBody>
          <a:bodyPr/>
          <a:lstStyle/>
          <a:p>
            <a:pPr>
              <a:defRPr/>
            </a:pPr>
            <a:endParaRPr lang="en-US" altLang="zh-TW"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F18493A8-E583-491D-9F37-2C20D2B5CD81}" type="slidenum">
              <a:rPr lang="zh-TW" altLang="en-US" smtClean="0"/>
              <a:pPr>
                <a:defRPr/>
              </a:pPr>
              <a:t>‹#›</a:t>
            </a:fld>
            <a:endParaRPr lang="zh-TW" altLang="en-US"/>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zh-TW" altLang="en-US"/>
          </a:p>
        </p:txBody>
      </p:sp>
      <p:sp>
        <p:nvSpPr>
          <p:cNvPr id="3" name="Footer Placeholder 2"/>
          <p:cNvSpPr>
            <a:spLocks noGrp="1"/>
          </p:cNvSpPr>
          <p:nvPr>
            <p:ph type="ftr" sz="quarter" idx="11"/>
          </p:nvPr>
        </p:nvSpPr>
        <p:spPr/>
        <p:txBody>
          <a:bodyPr/>
          <a:lstStyle/>
          <a:p>
            <a:pPr>
              <a:defRPr/>
            </a:pPr>
            <a:endParaRPr lang="en-US" altLang="zh-TW"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F595B6E5-1A49-489E-9D1B-DCFEAEF4213F}" type="slidenum">
              <a:rPr lang="zh-TW" altLang="en-US" smtClean="0"/>
              <a:pPr>
                <a:defRPr/>
              </a:pPr>
              <a:t>‹#›</a:t>
            </a:fld>
            <a:endParaRPr lang="zh-TW" altLang="en-US"/>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lang="zh-TW" altLang="en-US" smtClean="0"/>
              <a:t>按一下以編輯母片標題樣式</a:t>
            </a:r>
            <a:endParaRPr lang="en-US" dirty="0"/>
          </a:p>
        </p:txBody>
      </p:sp>
      <p:sp>
        <p:nvSpPr>
          <p:cNvPr id="5" name="Date Placeholder 4"/>
          <p:cNvSpPr>
            <a:spLocks noGrp="1"/>
          </p:cNvSpPr>
          <p:nvPr>
            <p:ph type="dt" sz="half" idx="10"/>
          </p:nvPr>
        </p:nvSpPr>
        <p:spPr/>
        <p:txBody>
          <a:bodyPr/>
          <a:lstStyle/>
          <a:p>
            <a:pPr>
              <a:defRPr/>
            </a:pPr>
            <a:endParaRPr lang="zh-TW" altLang="en-US"/>
          </a:p>
        </p:txBody>
      </p:sp>
      <p:sp>
        <p:nvSpPr>
          <p:cNvPr id="6" name="Footer Placeholder 5"/>
          <p:cNvSpPr>
            <a:spLocks noGrp="1"/>
          </p:cNvSpPr>
          <p:nvPr>
            <p:ph type="ftr" sz="quarter" idx="11"/>
          </p:nvPr>
        </p:nvSpPr>
        <p:spPr/>
        <p:txBody>
          <a:bodyPr/>
          <a:lstStyle/>
          <a:p>
            <a:pPr>
              <a:defRPr/>
            </a:pPr>
            <a:endParaRPr lang="en-US" altLang="zh-TW"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F18493A8-E583-491D-9F37-2C20D2B5CD81}" type="slidenum">
              <a:rPr lang="zh-TW" altLang="en-US" smtClean="0"/>
              <a:pPr>
                <a:defRPr/>
              </a:pPr>
              <a:t>‹#›</a:t>
            </a:fld>
            <a:endParaRPr lang="zh-TW" altLang="en-US"/>
          </a:p>
        </p:txBody>
      </p:sp>
      <p:sp>
        <p:nvSpPr>
          <p:cNvPr id="9" name="Content Placeholder 8"/>
          <p:cNvSpPr>
            <a:spLocks noGrp="1"/>
          </p:cNvSpPr>
          <p:nvPr>
            <p:ph sz="quarter" idx="1"/>
          </p:nvPr>
        </p:nvSpPr>
        <p:spPr>
          <a:xfrm>
            <a:off x="2362200" y="1752600"/>
            <a:ext cx="6400800" cy="44196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pic>
        <p:nvPicPr>
          <p:cNvPr id="8" name="Picture 7" descr="sm_book.png"/>
          <p:cNvPicPr>
            <a:picLocks noChangeAspect="1"/>
          </p:cNvPicPr>
          <p:nvPr/>
        </p:nvPicPr>
        <p:blipFill>
          <a:blip r:embed="rId2" cstate="print"/>
          <a:stretch>
            <a:fillRect/>
          </a:stretch>
        </p:blipFill>
        <p:spPr>
          <a:xfrm>
            <a:off x="612648" y="1755651"/>
            <a:ext cx="1615307" cy="1688453"/>
          </a:xfrm>
          <a:prstGeom prst="rect">
            <a:avLst/>
          </a:prstGeom>
          <a:ln w="50800" cap="sq" cmpd="dbl">
            <a:solidFill>
              <a:schemeClr val="accent2"/>
            </a:solidFill>
            <a:miter lim="800000"/>
          </a:ln>
        </p:spPr>
      </p:pic>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zh-TW" altLang="en-US" smtClean="0"/>
              <a:t>按一下以編輯母片文字樣式</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lang="zh-TW" altLang="en-US" smtClean="0"/>
              <a:t>按一下以編輯母片標題樣式</a:t>
            </a:r>
            <a:endParaRPr lang="en-US" dirty="0"/>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2" name="Date Placeholder 11"/>
          <p:cNvSpPr>
            <a:spLocks noGrp="1"/>
          </p:cNvSpPr>
          <p:nvPr>
            <p:ph type="dt" sz="half" idx="10"/>
          </p:nvPr>
        </p:nvSpPr>
        <p:spPr>
          <a:xfrm>
            <a:off x="6248400" y="6248458"/>
            <a:ext cx="2667000" cy="365125"/>
          </a:xfrm>
        </p:spPr>
        <p:txBody>
          <a:bodyPr rtlCol="0"/>
          <a:lstStyle/>
          <a:p>
            <a:pPr>
              <a:defRPr/>
            </a:pPr>
            <a:endParaRPr lang="zh-TW" alt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F18493A8-E583-491D-9F37-2C20D2B5CD81}" type="slidenum">
              <a:rPr lang="zh-TW" altLang="en-US" smtClean="0"/>
              <a:pPr>
                <a:defRPr/>
              </a:pPr>
              <a:t>‹#›</a:t>
            </a:fld>
            <a:endParaRPr lang="zh-TW" altLang="en-US"/>
          </a:p>
        </p:txBody>
      </p:sp>
      <p:sp>
        <p:nvSpPr>
          <p:cNvPr id="14" name="Footer Placeholder 13"/>
          <p:cNvSpPr>
            <a:spLocks noGrp="1"/>
          </p:cNvSpPr>
          <p:nvPr>
            <p:ph type="ftr" sz="quarter" idx="12"/>
          </p:nvPr>
        </p:nvSpPr>
        <p:spPr>
          <a:xfrm>
            <a:off x="1600200" y="6248264"/>
            <a:ext cx="4572000" cy="365125"/>
          </a:xfrm>
        </p:spPr>
        <p:txBody>
          <a:bodyPr rtlCol="0"/>
          <a:lstStyle/>
          <a:p>
            <a:pPr>
              <a:defRPr/>
            </a:pPr>
            <a:endParaRPr lang="en-US" altLang="zh-TW"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lang="zh-TW" altLang="en-US" smtClean="0"/>
              <a:t>按一下圖示以新增圖片</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lang="zh-CN" altLang="en-US" smtClean="0"/>
              <a:t>单击此处编辑母版标题样式</a:t>
            </a:r>
            <a:endParaRPr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14" name="Date Placeholder 13"/>
          <p:cNvSpPr>
            <a:spLocks noGrp="1"/>
          </p:cNvSpPr>
          <p:nvPr>
            <p:ph type="dt" sz="half" idx="2"/>
          </p:nvPr>
        </p:nvSpPr>
        <p:spPr>
          <a:xfrm>
            <a:off x="6096000" y="6248458"/>
            <a:ext cx="2667000" cy="365125"/>
          </a:xfrm>
          <a:prstGeom prst="rect">
            <a:avLst/>
          </a:prstGeom>
        </p:spPr>
        <p:txBody>
          <a:bodyPr vert="horz" anchor="ctr" anchorCtr="0"/>
          <a:lstStyle>
            <a:lvl1pPr algn="l">
              <a:defRPr sz="1400">
                <a:solidFill>
                  <a:schemeClr val="tx2"/>
                </a:solidFill>
              </a:defRPr>
            </a:lvl1pPr>
          </a:lstStyle>
          <a:p>
            <a:pPr>
              <a:defRPr/>
            </a:pPr>
            <a:endParaRPr lang="zh-TW" altLang="en-US"/>
          </a:p>
        </p:txBody>
      </p:sp>
      <p:sp>
        <p:nvSpPr>
          <p:cNvPr id="3" name="Footer Placeholder 2"/>
          <p:cNvSpPr>
            <a:spLocks noGrp="1"/>
          </p:cNvSpPr>
          <p:nvPr>
            <p:ph type="ftr" sz="quarter" idx="3"/>
          </p:nvPr>
        </p:nvSpPr>
        <p:spPr>
          <a:xfrm>
            <a:off x="609607" y="6248264"/>
            <a:ext cx="5421083" cy="365125"/>
          </a:xfrm>
          <a:prstGeom prst="rect">
            <a:avLst/>
          </a:prstGeom>
        </p:spPr>
        <p:txBody>
          <a:bodyPr vert="horz" anchor="ctr"/>
          <a:lstStyle>
            <a:lvl1pPr algn="r">
              <a:defRPr sz="1400">
                <a:solidFill>
                  <a:schemeClr val="tx2"/>
                </a:solidFill>
              </a:defRPr>
            </a:lvl1pPr>
          </a:lstStyle>
          <a:p>
            <a:pPr>
              <a:defRPr/>
            </a:pPr>
            <a:endParaRPr lang="en-US" altLang="zh-TW"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a:defRPr sz="1400" b="1">
                <a:solidFill>
                  <a:srgbClr val="FFFFFF"/>
                </a:solidFill>
              </a:defRPr>
            </a:lvl1pPr>
          </a:lstStyle>
          <a:p>
            <a:pPr>
              <a:defRPr/>
            </a:pPr>
            <a:fld id="{F18493A8-E583-491D-9F37-2C20D2B5CD81}" type="slidenum">
              <a:rPr lang="zh-TW" altLang="en-US" smtClean="0"/>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8" r:id="rId12"/>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hf hdr="0" ftr="0" dt="0"/>
  <p:txStyles>
    <p:titleStyle>
      <a:lvl1pPr algn="l" rtl="0" eaLnBrk="1" latinLnBrk="0" hangingPunct="1">
        <a:spcBef>
          <a:spcPct val="0"/>
        </a:spcBef>
        <a:buNone/>
        <a:defRPr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lang="zh-CN" altLang="en-US" smtClean="0"/>
              <a:t>单击此处编辑母版标题样式</a:t>
            </a:r>
            <a:endParaRPr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14" name="Date Placeholder 13"/>
          <p:cNvSpPr>
            <a:spLocks noGrp="1"/>
          </p:cNvSpPr>
          <p:nvPr>
            <p:ph type="dt" sz="half" idx="2"/>
          </p:nvPr>
        </p:nvSpPr>
        <p:spPr>
          <a:xfrm>
            <a:off x="6096000" y="6248460"/>
            <a:ext cx="2667000" cy="365125"/>
          </a:xfrm>
          <a:prstGeom prst="rect">
            <a:avLst/>
          </a:prstGeom>
        </p:spPr>
        <p:txBody>
          <a:bodyPr vert="horz" anchor="ctr" anchorCtr="0"/>
          <a:lstStyle>
            <a:lvl1pPr algn="l">
              <a:defRPr sz="1400">
                <a:solidFill>
                  <a:schemeClr val="tx2"/>
                </a:solidFill>
              </a:defRPr>
            </a:lvl1pPr>
          </a:lstStyle>
          <a:p>
            <a:endParaRPr lang="en-US" dirty="0">
              <a:solidFill>
                <a:srgbClr val="444D26"/>
              </a:solidFill>
            </a:endParaRPr>
          </a:p>
        </p:txBody>
      </p:sp>
      <p:sp>
        <p:nvSpPr>
          <p:cNvPr id="3" name="Footer Placeholder 2"/>
          <p:cNvSpPr>
            <a:spLocks noGrp="1"/>
          </p:cNvSpPr>
          <p:nvPr>
            <p:ph type="ftr" sz="quarter" idx="3"/>
          </p:nvPr>
        </p:nvSpPr>
        <p:spPr>
          <a:xfrm>
            <a:off x="609607" y="6248266"/>
            <a:ext cx="5421083" cy="365125"/>
          </a:xfrm>
          <a:prstGeom prst="rect">
            <a:avLst/>
          </a:prstGeom>
        </p:spPr>
        <p:txBody>
          <a:bodyPr vert="horz" anchor="ctr"/>
          <a:lstStyle>
            <a:lvl1pPr algn="r">
              <a:defRPr sz="1400">
                <a:solidFill>
                  <a:schemeClr val="tx2"/>
                </a:solidFill>
              </a:defRPr>
            </a:lvl1pPr>
          </a:lstStyle>
          <a:p>
            <a:endParaRPr lang="en-US" dirty="0">
              <a:solidFill>
                <a:srgbClr val="444D26"/>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a:defRPr sz="1400" b="1">
                <a:solidFill>
                  <a:srgbClr val="FFFFFF"/>
                </a:solidFill>
              </a:defRPr>
            </a:lvl1pPr>
          </a:lstStyle>
          <a:p>
            <a:fld id="{72AC53DF-4216-466D-99A7-94400E6C2A25}" type="slidenum">
              <a:rPr lang="en-US" sz="1200" smtClean="0">
                <a:solidFill>
                  <a:srgbClr val="444D26"/>
                </a:solidFill>
              </a:rPr>
              <a:pPr/>
              <a:t>‹#›</a:t>
            </a:fld>
            <a:endParaRPr lang="en-US" dirty="0"/>
          </a:p>
        </p:txBody>
      </p:sp>
    </p:spTree>
    <p:extLst>
      <p:ext uri="{BB962C8B-B14F-4D97-AF65-F5344CB8AC3E}">
        <p14:creationId xmlns:p14="http://schemas.microsoft.com/office/powerpoint/2010/main" val="4038059465"/>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hf hdr="0" ftr="0" dt="0"/>
  <p:txStyles>
    <p:titleStyle>
      <a:lvl1pPr algn="l" rtl="0" eaLnBrk="1" latinLnBrk="0" hangingPunct="1">
        <a:spcBef>
          <a:spcPct val="0"/>
        </a:spcBef>
        <a:buNone/>
        <a:defRPr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lang="zh-CN" altLang="en-US" smtClean="0"/>
              <a:t>单击此处编辑母版标题样式</a:t>
            </a:r>
            <a:endParaRPr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14" name="Date Placeholder 13"/>
          <p:cNvSpPr>
            <a:spLocks noGrp="1"/>
          </p:cNvSpPr>
          <p:nvPr>
            <p:ph type="dt" sz="half" idx="2"/>
          </p:nvPr>
        </p:nvSpPr>
        <p:spPr>
          <a:xfrm>
            <a:off x="6096000" y="6248462"/>
            <a:ext cx="2667000" cy="365125"/>
          </a:xfrm>
          <a:prstGeom prst="rect">
            <a:avLst/>
          </a:prstGeom>
        </p:spPr>
        <p:txBody>
          <a:bodyPr vert="horz" anchor="ctr" anchorCtr="0"/>
          <a:lstStyle>
            <a:lvl1pPr algn="l">
              <a:defRPr sz="1400">
                <a:solidFill>
                  <a:schemeClr val="tx2"/>
                </a:solidFill>
              </a:defRPr>
            </a:lvl1pPr>
          </a:lstStyle>
          <a:p>
            <a:endParaRPr lang="en-US" dirty="0">
              <a:solidFill>
                <a:srgbClr val="444D26"/>
              </a:solidFill>
            </a:endParaRPr>
          </a:p>
        </p:txBody>
      </p:sp>
      <p:sp>
        <p:nvSpPr>
          <p:cNvPr id="3" name="Footer Placeholder 2"/>
          <p:cNvSpPr>
            <a:spLocks noGrp="1"/>
          </p:cNvSpPr>
          <p:nvPr>
            <p:ph type="ftr" sz="quarter" idx="3"/>
          </p:nvPr>
        </p:nvSpPr>
        <p:spPr>
          <a:xfrm>
            <a:off x="609607" y="6248268"/>
            <a:ext cx="5421083" cy="365125"/>
          </a:xfrm>
          <a:prstGeom prst="rect">
            <a:avLst/>
          </a:prstGeom>
        </p:spPr>
        <p:txBody>
          <a:bodyPr vert="horz" anchor="ctr"/>
          <a:lstStyle>
            <a:lvl1pPr algn="r">
              <a:defRPr sz="1400">
                <a:solidFill>
                  <a:schemeClr val="tx2"/>
                </a:solidFill>
              </a:defRPr>
            </a:lvl1pPr>
          </a:lstStyle>
          <a:p>
            <a:endParaRPr lang="en-US" dirty="0">
              <a:solidFill>
                <a:srgbClr val="444D26"/>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a:defRPr sz="1400" b="1">
                <a:solidFill>
                  <a:srgbClr val="FFFFFF"/>
                </a:solidFill>
              </a:defRPr>
            </a:lvl1pPr>
          </a:lstStyle>
          <a:p>
            <a:fld id="{72AC53DF-4216-466D-99A7-94400E6C2A25}" type="slidenum">
              <a:rPr lang="en-US" sz="1200" smtClean="0">
                <a:solidFill>
                  <a:srgbClr val="444D26"/>
                </a:solidFill>
              </a:rPr>
              <a:pPr/>
              <a:t>‹#›</a:t>
            </a:fld>
            <a:endParaRPr lang="en-US" dirty="0"/>
          </a:p>
        </p:txBody>
      </p:sp>
    </p:spTree>
    <p:extLst>
      <p:ext uri="{BB962C8B-B14F-4D97-AF65-F5344CB8AC3E}">
        <p14:creationId xmlns:p14="http://schemas.microsoft.com/office/powerpoint/2010/main" val="131687676"/>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hf hdr="0" ftr="0" dt="0"/>
  <p:txStyles>
    <p:titleStyle>
      <a:lvl1pPr algn="l" rtl="0" eaLnBrk="1" latinLnBrk="0" hangingPunct="1">
        <a:spcBef>
          <a:spcPct val="0"/>
        </a:spcBef>
        <a:buNone/>
        <a:defRPr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lang="zh-CN" altLang="en-US" smtClean="0"/>
              <a:t>单击此处编辑母版标题样式</a:t>
            </a:r>
            <a:endParaRPr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14" name="Date Placeholder 13"/>
          <p:cNvSpPr>
            <a:spLocks noGrp="1"/>
          </p:cNvSpPr>
          <p:nvPr>
            <p:ph type="dt" sz="half" idx="2"/>
          </p:nvPr>
        </p:nvSpPr>
        <p:spPr>
          <a:xfrm>
            <a:off x="6096000" y="6248458"/>
            <a:ext cx="2667000" cy="365125"/>
          </a:xfrm>
          <a:prstGeom prst="rect">
            <a:avLst/>
          </a:prstGeom>
        </p:spPr>
        <p:txBody>
          <a:bodyPr vert="horz" anchor="ctr" anchorCtr="0"/>
          <a:lstStyle>
            <a:lvl1pPr algn="l">
              <a:defRPr sz="1400">
                <a:solidFill>
                  <a:schemeClr val="tx2"/>
                </a:solidFill>
              </a:defRPr>
            </a:lvl1pPr>
          </a:lstStyle>
          <a:p>
            <a:pPr>
              <a:defRPr/>
            </a:pPr>
            <a:endParaRPr lang="zh-TW" altLang="en-US">
              <a:solidFill>
                <a:srgbClr val="444D26"/>
              </a:solidFill>
            </a:endParaRPr>
          </a:p>
        </p:txBody>
      </p:sp>
      <p:sp>
        <p:nvSpPr>
          <p:cNvPr id="3" name="Footer Placeholder 2"/>
          <p:cNvSpPr>
            <a:spLocks noGrp="1"/>
          </p:cNvSpPr>
          <p:nvPr>
            <p:ph type="ftr" sz="quarter" idx="3"/>
          </p:nvPr>
        </p:nvSpPr>
        <p:spPr>
          <a:xfrm>
            <a:off x="609607" y="6248264"/>
            <a:ext cx="5421083" cy="365125"/>
          </a:xfrm>
          <a:prstGeom prst="rect">
            <a:avLst/>
          </a:prstGeom>
        </p:spPr>
        <p:txBody>
          <a:bodyPr vert="horz" anchor="ctr"/>
          <a:lstStyle>
            <a:lvl1pPr algn="r">
              <a:defRPr sz="1400">
                <a:solidFill>
                  <a:schemeClr val="tx2"/>
                </a:solidFill>
              </a:defRPr>
            </a:lvl1pPr>
          </a:lstStyle>
          <a:p>
            <a:pPr>
              <a:defRPr/>
            </a:pPr>
            <a:endParaRPr lang="en-US" altLang="zh-TW" dirty="0">
              <a:solidFill>
                <a:srgbClr val="444D26"/>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a:defRPr sz="1400" b="1">
                <a:solidFill>
                  <a:srgbClr val="FFFFFF"/>
                </a:solidFill>
              </a:defRPr>
            </a:lvl1pPr>
          </a:lstStyle>
          <a:p>
            <a:pPr>
              <a:defRPr/>
            </a:pPr>
            <a:fld id="{F18493A8-E583-491D-9F37-2C20D2B5CD81}" type="slidenum">
              <a:rPr lang="zh-TW" altLang="en-US" smtClean="0"/>
              <a:pPr>
                <a:defRPr/>
              </a:pPr>
              <a:t>‹#›</a:t>
            </a:fld>
            <a:endParaRPr lang="zh-TW" altLang="en-US"/>
          </a:p>
        </p:txBody>
      </p:sp>
    </p:spTree>
    <p:extLst>
      <p:ext uri="{BB962C8B-B14F-4D97-AF65-F5344CB8AC3E}">
        <p14:creationId xmlns:p14="http://schemas.microsoft.com/office/powerpoint/2010/main" val="3425737207"/>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hf hdr="0" ftr="0" dt="0"/>
  <p:txStyles>
    <p:titleStyle>
      <a:lvl1pPr algn="l" rtl="0" eaLnBrk="1" latinLnBrk="0" hangingPunct="1">
        <a:spcBef>
          <a:spcPct val="0"/>
        </a:spcBef>
        <a:buNone/>
        <a:defRPr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32" y="6356403"/>
            <a:ext cx="2133601" cy="365125"/>
          </a:xfrm>
          <a:prstGeom prst="rect">
            <a:avLst/>
          </a:prstGeom>
        </p:spPr>
        <p:txBody>
          <a:bodyPr vert="horz" lIns="107209" tIns="53604" rIns="107209" bIns="53604" rtlCol="0" anchor="ctr"/>
          <a:lstStyle>
            <a:lvl1pPr algn="l" defTabSz="1072070" fontAlgn="auto">
              <a:spcBef>
                <a:spcPts val="0"/>
              </a:spcBef>
              <a:spcAft>
                <a:spcPts val="0"/>
              </a:spcAft>
              <a:defRPr sz="1400" b="0">
                <a:solidFill>
                  <a:srgbClr val="24185C"/>
                </a:solidFill>
                <a:latin typeface="+mn-lt"/>
                <a:cs typeface="+mn-cs"/>
              </a:defRPr>
            </a:lvl1pPr>
          </a:lstStyle>
          <a:p>
            <a:pPr>
              <a:defRPr/>
            </a:pPr>
            <a:fld id="{D288C8EA-EDCD-4B4F-A5D3-CA37A1FC309B}" type="datetime3">
              <a:rPr lang="en-IE">
                <a:ea typeface="+mn-ea"/>
              </a:rPr>
              <a:pPr>
                <a:defRPr/>
              </a:pPr>
              <a:t>29 May 2017</a:t>
            </a:fld>
            <a:endParaRPr lang="en-IE" dirty="0">
              <a:ea typeface="+mn-ea"/>
            </a:endParaRPr>
          </a:p>
        </p:txBody>
      </p:sp>
      <p:sp>
        <p:nvSpPr>
          <p:cNvPr id="5" name="Footer Placeholder 4"/>
          <p:cNvSpPr>
            <a:spLocks noGrp="1"/>
          </p:cNvSpPr>
          <p:nvPr>
            <p:ph type="ftr" sz="quarter" idx="3"/>
          </p:nvPr>
        </p:nvSpPr>
        <p:spPr>
          <a:xfrm>
            <a:off x="3124201" y="6356403"/>
            <a:ext cx="2895600" cy="365125"/>
          </a:xfrm>
          <a:prstGeom prst="rect">
            <a:avLst/>
          </a:prstGeom>
        </p:spPr>
        <p:txBody>
          <a:bodyPr vert="horz" lIns="107209" tIns="53604" rIns="107209" bIns="53604" rtlCol="0" anchor="ctr"/>
          <a:lstStyle>
            <a:lvl1pPr algn="ctr" defTabSz="1072070" fontAlgn="auto">
              <a:spcBef>
                <a:spcPts val="0"/>
              </a:spcBef>
              <a:spcAft>
                <a:spcPts val="0"/>
              </a:spcAft>
              <a:defRPr sz="1400" b="0">
                <a:solidFill>
                  <a:srgbClr val="24185C"/>
                </a:solidFill>
                <a:latin typeface="+mn-lt"/>
                <a:cs typeface="+mn-cs"/>
              </a:defRPr>
            </a:lvl1pPr>
          </a:lstStyle>
          <a:p>
            <a:pPr>
              <a:defRPr/>
            </a:pPr>
            <a:endParaRPr lang="en-IE" dirty="0">
              <a:ea typeface="+mn-ea"/>
            </a:endParaRPr>
          </a:p>
        </p:txBody>
      </p:sp>
      <p:sp>
        <p:nvSpPr>
          <p:cNvPr id="6" name="Slide Number Placeholder 5"/>
          <p:cNvSpPr>
            <a:spLocks noGrp="1"/>
          </p:cNvSpPr>
          <p:nvPr>
            <p:ph type="sldNum" sz="quarter" idx="4"/>
          </p:nvPr>
        </p:nvSpPr>
        <p:spPr>
          <a:xfrm>
            <a:off x="6553223" y="6356403"/>
            <a:ext cx="2133601" cy="365125"/>
          </a:xfrm>
          <a:prstGeom prst="rect">
            <a:avLst/>
          </a:prstGeom>
        </p:spPr>
        <p:txBody>
          <a:bodyPr vert="horz" lIns="107209" tIns="53604" rIns="107209" bIns="53604" rtlCol="0" anchor="ctr"/>
          <a:lstStyle>
            <a:lvl1pPr algn="r" defTabSz="1072070" fontAlgn="auto">
              <a:spcBef>
                <a:spcPts val="0"/>
              </a:spcBef>
              <a:spcAft>
                <a:spcPts val="0"/>
              </a:spcAft>
              <a:defRPr sz="1400" b="0">
                <a:solidFill>
                  <a:srgbClr val="24185C"/>
                </a:solidFill>
                <a:latin typeface="+mn-lt"/>
                <a:cs typeface="+mn-cs"/>
              </a:defRPr>
            </a:lvl1pPr>
          </a:lstStyle>
          <a:p>
            <a:pPr>
              <a:defRPr/>
            </a:pPr>
            <a:fld id="{6E84F69A-8826-46E3-B098-3C89CFD43E64}" type="slidenum">
              <a:rPr lang="en-IE">
                <a:ea typeface="+mn-ea"/>
              </a:rPr>
              <a:pPr>
                <a:defRPr/>
              </a:pPr>
              <a:t>‹#›</a:t>
            </a:fld>
            <a:endParaRPr lang="en-IE" dirty="0">
              <a:ea typeface="+mn-ea"/>
            </a:endParaRPr>
          </a:p>
        </p:txBody>
      </p:sp>
      <p:pic>
        <p:nvPicPr>
          <p:cNvPr id="1029" name="Picture 6" descr="ISI_logo_Final.png"/>
          <p:cNvPicPr>
            <a:picLocks noChangeAspect="1"/>
          </p:cNvPicPr>
          <p:nvPr/>
        </p:nvPicPr>
        <p:blipFill>
          <a:blip r:embed="rId4" cstate="print"/>
          <a:srcRect/>
          <a:stretch>
            <a:fillRect/>
          </a:stretch>
        </p:blipFill>
        <p:spPr bwMode="auto">
          <a:xfrm>
            <a:off x="2445727" y="2"/>
            <a:ext cx="4511919" cy="5313363"/>
          </a:xfrm>
          <a:prstGeom prst="rect">
            <a:avLst/>
          </a:prstGeom>
          <a:noFill/>
          <a:ln w="9525">
            <a:noFill/>
            <a:miter lim="800000"/>
            <a:headEnd/>
            <a:tailEnd/>
          </a:ln>
        </p:spPr>
      </p:pic>
      <p:sp>
        <p:nvSpPr>
          <p:cNvPr id="8" name="Title 1"/>
          <p:cNvSpPr txBox="1">
            <a:spLocks/>
          </p:cNvSpPr>
          <p:nvPr/>
        </p:nvSpPr>
        <p:spPr>
          <a:xfrm>
            <a:off x="1792172" y="4800652"/>
            <a:ext cx="5486400" cy="566739"/>
          </a:xfrm>
          <a:prstGeom prst="rect">
            <a:avLst/>
          </a:prstGeom>
        </p:spPr>
        <p:txBody>
          <a:bodyPr lIns="107209" tIns="53604" rIns="107209" bIns="53604" anchor="b"/>
          <a:lstStyle>
            <a:lvl1pPr algn="ctr">
              <a:defRPr sz="2000" b="1"/>
            </a:lvl1pPr>
          </a:lstStyle>
          <a:p>
            <a:pPr defTabSz="1072070" fontAlgn="auto">
              <a:spcAft>
                <a:spcPts val="0"/>
              </a:spcAft>
              <a:defRPr/>
            </a:pPr>
            <a:endParaRPr lang="en-IE" sz="2300" dirty="0" smtClean="0">
              <a:solidFill>
                <a:prstClr val="black"/>
              </a:solidFill>
              <a:latin typeface="Calibri"/>
              <a:ea typeface="+mn-ea"/>
              <a:cs typeface="Arial" charset="0"/>
            </a:endParaRPr>
          </a:p>
        </p:txBody>
      </p:sp>
      <p:sp>
        <p:nvSpPr>
          <p:cNvPr id="9" name="Text Placeholder 3"/>
          <p:cNvSpPr txBox="1">
            <a:spLocks/>
          </p:cNvSpPr>
          <p:nvPr/>
        </p:nvSpPr>
        <p:spPr>
          <a:xfrm>
            <a:off x="1792172" y="5367398"/>
            <a:ext cx="5486400" cy="804863"/>
          </a:xfrm>
          <a:prstGeom prst="rect">
            <a:avLst/>
          </a:prstGeom>
        </p:spPr>
        <p:txBody>
          <a:bodyPr lIns="107209" tIns="53604" rIns="107209" bIns="53604"/>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072070" fontAlgn="auto">
              <a:spcBef>
                <a:spcPct val="20000"/>
              </a:spcBef>
              <a:spcAft>
                <a:spcPts val="0"/>
              </a:spcAft>
              <a:buFont typeface="Arial" pitchFamily="34" charset="0"/>
              <a:buNone/>
              <a:defRPr/>
            </a:pPr>
            <a:endParaRPr lang="en-US" sz="1600" dirty="0" smtClean="0">
              <a:solidFill>
                <a:prstClr val="black"/>
              </a:solidFill>
              <a:latin typeface="Calibri"/>
              <a:ea typeface="+mn-ea"/>
              <a:cs typeface="Arial" charset="0"/>
            </a:endParaRPr>
          </a:p>
        </p:txBody>
      </p:sp>
    </p:spTree>
  </p:cSld>
  <p:clrMap bg1="lt1" tx1="dk1" bg2="lt2" tx2="dk2" accent1="accent1" accent2="accent2" accent3="accent3" accent4="accent4" accent5="accent5" accent6="accent6" hlink="hlink" folHlink="folHlink"/>
  <p:sldLayoutIdLst>
    <p:sldLayoutId id="2147483763" r:id="rId1"/>
    <p:sldLayoutId id="2147483764" r:id="rId2"/>
  </p:sldLayoutIdLst>
  <p:txStyles>
    <p:titleStyle>
      <a:lvl1pPr algn="ctr" defTabSz="1070859" rtl="0" eaLnBrk="0" fontAlgn="base" hangingPunct="0">
        <a:spcBef>
          <a:spcPct val="0"/>
        </a:spcBef>
        <a:spcAft>
          <a:spcPct val="0"/>
        </a:spcAft>
        <a:defRPr sz="5200" kern="1200">
          <a:solidFill>
            <a:schemeClr val="tx1"/>
          </a:solidFill>
          <a:latin typeface="+mj-lt"/>
          <a:ea typeface="+mj-ea"/>
          <a:cs typeface="+mj-cs"/>
        </a:defRPr>
      </a:lvl1pPr>
      <a:lvl2pPr algn="ctr" defTabSz="1070859" rtl="0" eaLnBrk="0" fontAlgn="base" hangingPunct="0">
        <a:spcBef>
          <a:spcPct val="0"/>
        </a:spcBef>
        <a:spcAft>
          <a:spcPct val="0"/>
        </a:spcAft>
        <a:defRPr sz="5200">
          <a:solidFill>
            <a:schemeClr val="tx1"/>
          </a:solidFill>
          <a:latin typeface="Calibri" pitchFamily="34" charset="0"/>
        </a:defRPr>
      </a:lvl2pPr>
      <a:lvl3pPr algn="ctr" defTabSz="1070859" rtl="0" eaLnBrk="0" fontAlgn="base" hangingPunct="0">
        <a:spcBef>
          <a:spcPct val="0"/>
        </a:spcBef>
        <a:spcAft>
          <a:spcPct val="0"/>
        </a:spcAft>
        <a:defRPr sz="5200">
          <a:solidFill>
            <a:schemeClr val="tx1"/>
          </a:solidFill>
          <a:latin typeface="Calibri" pitchFamily="34" charset="0"/>
        </a:defRPr>
      </a:lvl3pPr>
      <a:lvl4pPr algn="ctr" defTabSz="1070859" rtl="0" eaLnBrk="0" fontAlgn="base" hangingPunct="0">
        <a:spcBef>
          <a:spcPct val="0"/>
        </a:spcBef>
        <a:spcAft>
          <a:spcPct val="0"/>
        </a:spcAft>
        <a:defRPr sz="5200">
          <a:solidFill>
            <a:schemeClr val="tx1"/>
          </a:solidFill>
          <a:latin typeface="Calibri" pitchFamily="34" charset="0"/>
        </a:defRPr>
      </a:lvl4pPr>
      <a:lvl5pPr algn="ctr" defTabSz="1070859" rtl="0" eaLnBrk="0" fontAlgn="base" hangingPunct="0">
        <a:spcBef>
          <a:spcPct val="0"/>
        </a:spcBef>
        <a:spcAft>
          <a:spcPct val="0"/>
        </a:spcAft>
        <a:defRPr sz="5200">
          <a:solidFill>
            <a:schemeClr val="tx1"/>
          </a:solidFill>
          <a:latin typeface="Calibri" pitchFamily="34" charset="0"/>
        </a:defRPr>
      </a:lvl5pPr>
      <a:lvl6pPr marL="456902" algn="ctr" defTabSz="1070859" rtl="0" fontAlgn="base">
        <a:spcBef>
          <a:spcPct val="0"/>
        </a:spcBef>
        <a:spcAft>
          <a:spcPct val="0"/>
        </a:spcAft>
        <a:defRPr sz="5200">
          <a:solidFill>
            <a:schemeClr val="tx1"/>
          </a:solidFill>
          <a:latin typeface="Calibri" pitchFamily="34" charset="0"/>
        </a:defRPr>
      </a:lvl6pPr>
      <a:lvl7pPr marL="913802" algn="ctr" defTabSz="1070859" rtl="0" fontAlgn="base">
        <a:spcBef>
          <a:spcPct val="0"/>
        </a:spcBef>
        <a:spcAft>
          <a:spcPct val="0"/>
        </a:spcAft>
        <a:defRPr sz="5200">
          <a:solidFill>
            <a:schemeClr val="tx1"/>
          </a:solidFill>
          <a:latin typeface="Calibri" pitchFamily="34" charset="0"/>
        </a:defRPr>
      </a:lvl7pPr>
      <a:lvl8pPr marL="1370704" algn="ctr" defTabSz="1070859" rtl="0" fontAlgn="base">
        <a:spcBef>
          <a:spcPct val="0"/>
        </a:spcBef>
        <a:spcAft>
          <a:spcPct val="0"/>
        </a:spcAft>
        <a:defRPr sz="5200">
          <a:solidFill>
            <a:schemeClr val="tx1"/>
          </a:solidFill>
          <a:latin typeface="Calibri" pitchFamily="34" charset="0"/>
        </a:defRPr>
      </a:lvl8pPr>
      <a:lvl9pPr marL="1827606" algn="ctr" defTabSz="1070859" rtl="0" fontAlgn="base">
        <a:spcBef>
          <a:spcPct val="0"/>
        </a:spcBef>
        <a:spcAft>
          <a:spcPct val="0"/>
        </a:spcAft>
        <a:defRPr sz="5200">
          <a:solidFill>
            <a:schemeClr val="tx1"/>
          </a:solidFill>
          <a:latin typeface="Calibri" pitchFamily="34" charset="0"/>
        </a:defRPr>
      </a:lvl9pPr>
    </p:titleStyle>
    <p:bodyStyle>
      <a:lvl1pPr marL="401375" indent="-401375" algn="l" defTabSz="1070859" rtl="0" eaLnBrk="0" fontAlgn="base" hangingPunct="0">
        <a:spcBef>
          <a:spcPct val="20000"/>
        </a:spcBef>
        <a:spcAft>
          <a:spcPct val="0"/>
        </a:spcAft>
        <a:buFont typeface="Arial" charset="0"/>
        <a:defRPr sz="3800" kern="1200">
          <a:solidFill>
            <a:schemeClr val="tx1"/>
          </a:solidFill>
          <a:latin typeface="+mn-lt"/>
          <a:ea typeface="+mn-ea"/>
          <a:cs typeface="+mn-cs"/>
        </a:defRPr>
      </a:lvl1pPr>
      <a:lvl2pPr marL="870968" indent="-334747" algn="l" defTabSz="1070859" rtl="0" eaLnBrk="0" fontAlgn="base" hangingPunct="0">
        <a:spcBef>
          <a:spcPct val="20000"/>
        </a:spcBef>
        <a:spcAft>
          <a:spcPct val="0"/>
        </a:spcAft>
        <a:buFont typeface="Arial" charset="0"/>
        <a:buChar char="–"/>
        <a:defRPr sz="3300" kern="1200">
          <a:solidFill>
            <a:schemeClr val="tx1"/>
          </a:solidFill>
          <a:latin typeface="+mn-lt"/>
          <a:ea typeface="+mn-ea"/>
          <a:cs typeface="+mn-cs"/>
        </a:defRPr>
      </a:lvl2pPr>
      <a:lvl3pPr marL="1338976" indent="-266528" algn="l" defTabSz="1070859" rtl="0" eaLnBrk="0" fontAlgn="base" hangingPunct="0">
        <a:spcBef>
          <a:spcPct val="20000"/>
        </a:spcBef>
        <a:spcAft>
          <a:spcPct val="0"/>
        </a:spcAft>
        <a:buFont typeface="Arial" charset="0"/>
        <a:buChar char="•"/>
        <a:defRPr sz="2800" kern="1200">
          <a:solidFill>
            <a:schemeClr val="tx1"/>
          </a:solidFill>
          <a:latin typeface="+mn-lt"/>
          <a:ea typeface="+mn-ea"/>
          <a:cs typeface="+mn-cs"/>
        </a:defRPr>
      </a:lvl3pPr>
      <a:lvl4pPr marL="1875199" indent="-266528" algn="l" defTabSz="1070859" rtl="0" eaLnBrk="0" fontAlgn="base" hangingPunct="0">
        <a:spcBef>
          <a:spcPct val="20000"/>
        </a:spcBef>
        <a:spcAft>
          <a:spcPct val="0"/>
        </a:spcAft>
        <a:buFont typeface="Arial" charset="0"/>
        <a:buChar char="–"/>
        <a:defRPr sz="2300" kern="1200">
          <a:solidFill>
            <a:schemeClr val="tx1"/>
          </a:solidFill>
          <a:latin typeface="+mn-lt"/>
          <a:ea typeface="+mn-ea"/>
          <a:cs typeface="+mn-cs"/>
        </a:defRPr>
      </a:lvl4pPr>
      <a:lvl5pPr marL="2411425" indent="-266528" algn="l" defTabSz="1070859" rtl="0" eaLnBrk="0" fontAlgn="base" hangingPunct="0">
        <a:spcBef>
          <a:spcPct val="20000"/>
        </a:spcBef>
        <a:spcAft>
          <a:spcPct val="0"/>
        </a:spcAft>
        <a:buFont typeface="Arial" charset="0"/>
        <a:buChar char="»"/>
        <a:defRPr sz="2300" kern="1200">
          <a:solidFill>
            <a:schemeClr val="tx1"/>
          </a:solidFill>
          <a:latin typeface="+mn-lt"/>
          <a:ea typeface="+mn-ea"/>
          <a:cs typeface="+mn-cs"/>
        </a:defRPr>
      </a:lvl5pPr>
      <a:lvl6pPr marL="2948205" indent="-268018" algn="l" defTabSz="1072070"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484242" indent="-268018" algn="l" defTabSz="1072070"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4020275" indent="-268018" algn="l" defTabSz="1072070"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556315" indent="-268018" algn="l" defTabSz="1072070"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72070" rtl="0" eaLnBrk="1" latinLnBrk="0" hangingPunct="1">
        <a:defRPr sz="2100" kern="1200">
          <a:solidFill>
            <a:schemeClr val="tx1"/>
          </a:solidFill>
          <a:latin typeface="+mn-lt"/>
          <a:ea typeface="+mn-ea"/>
          <a:cs typeface="+mn-cs"/>
        </a:defRPr>
      </a:lvl1pPr>
      <a:lvl2pPr marL="536036" algn="l" defTabSz="1072070" rtl="0" eaLnBrk="1" latinLnBrk="0" hangingPunct="1">
        <a:defRPr sz="2100" kern="1200">
          <a:solidFill>
            <a:schemeClr val="tx1"/>
          </a:solidFill>
          <a:latin typeface="+mn-lt"/>
          <a:ea typeface="+mn-ea"/>
          <a:cs typeface="+mn-cs"/>
        </a:defRPr>
      </a:lvl2pPr>
      <a:lvl3pPr marL="1072070" algn="l" defTabSz="1072070" rtl="0" eaLnBrk="1" latinLnBrk="0" hangingPunct="1">
        <a:defRPr sz="2100" kern="1200">
          <a:solidFill>
            <a:schemeClr val="tx1"/>
          </a:solidFill>
          <a:latin typeface="+mn-lt"/>
          <a:ea typeface="+mn-ea"/>
          <a:cs typeface="+mn-cs"/>
        </a:defRPr>
      </a:lvl3pPr>
      <a:lvl4pPr marL="1608110" algn="l" defTabSz="1072070" rtl="0" eaLnBrk="1" latinLnBrk="0" hangingPunct="1">
        <a:defRPr sz="2100" kern="1200">
          <a:solidFill>
            <a:schemeClr val="tx1"/>
          </a:solidFill>
          <a:latin typeface="+mn-lt"/>
          <a:ea typeface="+mn-ea"/>
          <a:cs typeface="+mn-cs"/>
        </a:defRPr>
      </a:lvl4pPr>
      <a:lvl5pPr marL="2144141" algn="l" defTabSz="1072070" rtl="0" eaLnBrk="1" latinLnBrk="0" hangingPunct="1">
        <a:defRPr sz="2100" kern="1200">
          <a:solidFill>
            <a:schemeClr val="tx1"/>
          </a:solidFill>
          <a:latin typeface="+mn-lt"/>
          <a:ea typeface="+mn-ea"/>
          <a:cs typeface="+mn-cs"/>
        </a:defRPr>
      </a:lvl5pPr>
      <a:lvl6pPr marL="2680184" algn="l" defTabSz="1072070" rtl="0" eaLnBrk="1" latinLnBrk="0" hangingPunct="1">
        <a:defRPr sz="2100" kern="1200">
          <a:solidFill>
            <a:schemeClr val="tx1"/>
          </a:solidFill>
          <a:latin typeface="+mn-lt"/>
          <a:ea typeface="+mn-ea"/>
          <a:cs typeface="+mn-cs"/>
        </a:defRPr>
      </a:lvl6pPr>
      <a:lvl7pPr marL="3216220" algn="l" defTabSz="1072070" rtl="0" eaLnBrk="1" latinLnBrk="0" hangingPunct="1">
        <a:defRPr sz="2100" kern="1200">
          <a:solidFill>
            <a:schemeClr val="tx1"/>
          </a:solidFill>
          <a:latin typeface="+mn-lt"/>
          <a:ea typeface="+mn-ea"/>
          <a:cs typeface="+mn-cs"/>
        </a:defRPr>
      </a:lvl7pPr>
      <a:lvl8pPr marL="3752256" algn="l" defTabSz="1072070" rtl="0" eaLnBrk="1" latinLnBrk="0" hangingPunct="1">
        <a:defRPr sz="2100" kern="1200">
          <a:solidFill>
            <a:schemeClr val="tx1"/>
          </a:solidFill>
          <a:latin typeface="+mn-lt"/>
          <a:ea typeface="+mn-ea"/>
          <a:cs typeface="+mn-cs"/>
        </a:defRPr>
      </a:lvl8pPr>
      <a:lvl9pPr marL="4288296" algn="l" defTabSz="1072070"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7.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7.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7.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4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7.xml"/></Relationships>
</file>

<file path=ppt/slides/_rels/slide1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7.xml"/></Relationships>
</file>

<file path=ppt/slides/_rels/slide1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Date Placeholder 4"/>
          <p:cNvSpPr>
            <a:spLocks noGrp="1"/>
          </p:cNvSpPr>
          <p:nvPr>
            <p:ph type="dt" sz="quarter" idx="10"/>
          </p:nvPr>
        </p:nvSpPr>
        <p:spPr bwMode="auto">
          <a:ln>
            <a:miter lim="800000"/>
            <a:headEnd/>
            <a:tailEnd/>
          </a:ln>
        </p:spPr>
        <p:txBody>
          <a:bodyPr wrap="square" numCol="1" anchorCtr="0" compatLnSpc="1">
            <a:prstTxWarp prst="textNoShape">
              <a:avLst/>
            </a:prstTxWarp>
          </a:bodyPr>
          <a:lstStyle/>
          <a:p>
            <a:pPr algn="ctr" defTabSz="989160" fontAlgn="base">
              <a:spcBef>
                <a:spcPct val="0"/>
              </a:spcBef>
              <a:spcAft>
                <a:spcPct val="0"/>
              </a:spcAft>
              <a:defRPr/>
            </a:pPr>
            <a:r>
              <a:rPr lang="en-IE" dirty="0" smtClean="0"/>
              <a:t>30 May 2017</a:t>
            </a:r>
          </a:p>
        </p:txBody>
      </p:sp>
      <p:sp>
        <p:nvSpPr>
          <p:cNvPr id="5" name="Title 13"/>
          <p:cNvSpPr txBox="1">
            <a:spLocks/>
          </p:cNvSpPr>
          <p:nvPr/>
        </p:nvSpPr>
        <p:spPr bwMode="auto">
          <a:xfrm>
            <a:off x="185051" y="5290130"/>
            <a:ext cx="8773898" cy="523143"/>
          </a:xfrm>
          <a:prstGeom prst="rect">
            <a:avLst/>
          </a:prstGeom>
          <a:noFill/>
          <a:ln>
            <a:miter lim="800000"/>
            <a:headEnd/>
            <a:tailEnd/>
          </a:ln>
        </p:spPr>
        <p:txBody>
          <a:bodyPr lIns="99025" tIns="49513" rIns="99025" bIns="49513" anchor="b"/>
          <a:lstStyle/>
          <a:p>
            <a:pPr algn="ctr" defTabSz="989160">
              <a:defRPr/>
            </a:pPr>
            <a:r>
              <a:rPr lang="en-IE" sz="1846" b="1" dirty="0">
                <a:latin typeface="+mj-lt"/>
                <a:ea typeface="+mj-ea"/>
                <a:cs typeface="+mj-cs"/>
              </a:rPr>
              <a:t>Legal Aid Board: Solicitors Panel for Abhaile; Training Day</a:t>
            </a:r>
            <a:br>
              <a:rPr lang="en-IE" sz="1846" b="1" dirty="0">
                <a:latin typeface="+mj-lt"/>
                <a:ea typeface="+mj-ea"/>
                <a:cs typeface="+mj-cs"/>
              </a:rPr>
            </a:br>
            <a:r>
              <a:rPr lang="en-IE" sz="1846" b="1" dirty="0">
                <a:latin typeface="+mj-lt"/>
                <a:ea typeface="+mj-ea"/>
                <a:cs typeface="+mj-cs"/>
              </a:rPr>
              <a:t/>
            </a:r>
            <a:br>
              <a:rPr lang="en-IE" sz="1846" b="1" dirty="0">
                <a:latin typeface="+mj-lt"/>
                <a:ea typeface="+mj-ea"/>
                <a:cs typeface="+mj-cs"/>
              </a:rPr>
            </a:br>
            <a:r>
              <a:rPr lang="en-IE" sz="1846" b="1" dirty="0" smtClean="0">
                <a:latin typeface="+mj-lt"/>
                <a:ea typeface="+mj-ea"/>
                <a:cs typeface="+mj-cs"/>
              </a:rPr>
              <a:t>Lorcan O’Connor, Director</a:t>
            </a:r>
            <a:endParaRPr lang="en-IE" sz="1846" dirty="0">
              <a:latin typeface="+mj-lt"/>
              <a:ea typeface="+mj-ea"/>
              <a:cs typeface="+mj-cs"/>
            </a:endParaRPr>
          </a:p>
        </p:txBody>
      </p:sp>
    </p:spTree>
    <p:extLst>
      <p:ext uri="{BB962C8B-B14F-4D97-AF65-F5344CB8AC3E}">
        <p14:creationId xmlns:p14="http://schemas.microsoft.com/office/powerpoint/2010/main" val="24290960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txBox="1">
            <a:spLocks/>
          </p:cNvSpPr>
          <p:nvPr/>
        </p:nvSpPr>
        <p:spPr bwMode="auto">
          <a:xfrm>
            <a:off x="463469" y="357724"/>
            <a:ext cx="8229759" cy="488949"/>
          </a:xfrm>
          <a:prstGeom prst="rect">
            <a:avLst/>
          </a:prstGeom>
          <a:noFill/>
          <a:ln w="9525">
            <a:noFill/>
            <a:miter lim="800000"/>
            <a:headEnd/>
            <a:tailEnd/>
          </a:ln>
        </p:spPr>
        <p:txBody>
          <a:bodyPr lIns="107252" tIns="53626" rIns="107252" bIns="53626"/>
          <a:lstStyle/>
          <a:p>
            <a:pPr defTabSz="1070859" eaLnBrk="0" hangingPunct="0"/>
            <a:endParaRPr lang="en-GB" sz="2100" b="1" dirty="0">
              <a:solidFill>
                <a:prstClr val="black"/>
              </a:solidFill>
              <a:latin typeface="Calibri" pitchFamily="34" charset="0"/>
              <a:ea typeface="+mn-ea"/>
              <a:cs typeface="Arial" charset="0"/>
            </a:endParaRPr>
          </a:p>
        </p:txBody>
      </p:sp>
      <p:sp>
        <p:nvSpPr>
          <p:cNvPr id="3" name="Content Placeholder 2"/>
          <p:cNvSpPr>
            <a:spLocks noGrp="1"/>
          </p:cNvSpPr>
          <p:nvPr>
            <p:ph idx="1"/>
          </p:nvPr>
        </p:nvSpPr>
        <p:spPr/>
        <p:txBody>
          <a:bodyPr/>
          <a:lstStyle/>
          <a:p>
            <a:pPr marL="742950" indent="-742950">
              <a:buFont typeface="+mj-lt"/>
              <a:buAutoNum type="arabicPeriod"/>
            </a:pPr>
            <a:endParaRPr lang="en-IE" sz="2400" dirty="0">
              <a:latin typeface="Calibri" panose="020F0502020204030204" pitchFamily="34" charset="0"/>
              <a:ea typeface="Calibri" panose="020F0502020204030204" pitchFamily="34" charset="0"/>
              <a:cs typeface="Calibri" panose="020F0502020204030204" pitchFamily="34" charset="0"/>
            </a:endParaRPr>
          </a:p>
          <a:p>
            <a:pPr marL="0" indent="0" algn="ctr"/>
            <a:endParaRPr lang="en-IE" sz="2400" dirty="0" smtClean="0">
              <a:latin typeface="Calibri" panose="020F0502020204030204" pitchFamily="34" charset="0"/>
              <a:ea typeface="Calibri" panose="020F0502020204030204" pitchFamily="34" charset="0"/>
              <a:cs typeface="Calibri" panose="020F0502020204030204" pitchFamily="34" charset="0"/>
            </a:endParaRPr>
          </a:p>
          <a:p>
            <a:pPr marL="0" indent="0" algn="ctr"/>
            <a:endParaRPr lang="en-IE" sz="2400" dirty="0">
              <a:latin typeface="Calibri" panose="020F0502020204030204" pitchFamily="34" charset="0"/>
              <a:ea typeface="Calibri" panose="020F0502020204030204" pitchFamily="34" charset="0"/>
              <a:cs typeface="Calibri" panose="020F0502020204030204" pitchFamily="34" charset="0"/>
            </a:endParaRPr>
          </a:p>
          <a:p>
            <a:pPr marL="0" indent="0" algn="ctr"/>
            <a:endParaRPr lang="en-IE" sz="2400" dirty="0" smtClean="0">
              <a:latin typeface="Calibri" panose="020F0502020204030204" pitchFamily="34" charset="0"/>
              <a:ea typeface="Calibri" panose="020F0502020204030204" pitchFamily="34" charset="0"/>
              <a:cs typeface="Calibri" panose="020F0502020204030204" pitchFamily="34" charset="0"/>
            </a:endParaRPr>
          </a:p>
          <a:p>
            <a:pPr marL="0" indent="0" algn="ctr"/>
            <a:r>
              <a:rPr lang="en-IE" sz="2400" dirty="0" smtClean="0">
                <a:latin typeface="Calibri" panose="020F0502020204030204" pitchFamily="34" charset="0"/>
                <a:ea typeface="Calibri" panose="020F0502020204030204" pitchFamily="34" charset="0"/>
                <a:cs typeface="Calibri" panose="020F0502020204030204" pitchFamily="34" charset="0"/>
              </a:rPr>
              <a:t>Overview </a:t>
            </a:r>
            <a:r>
              <a:rPr lang="en-IE" sz="2400" dirty="0">
                <a:latin typeface="Calibri" panose="020F0502020204030204" pitchFamily="34" charset="0"/>
                <a:ea typeface="Calibri" panose="020F0502020204030204" pitchFamily="34" charset="0"/>
                <a:cs typeface="Calibri" panose="020F0502020204030204" pitchFamily="34" charset="0"/>
              </a:rPr>
              <a:t>of Abhaile Scheme to </a:t>
            </a:r>
            <a:r>
              <a:rPr lang="en-IE" sz="2400" dirty="0" smtClean="0">
                <a:latin typeface="Calibri" panose="020F0502020204030204" pitchFamily="34" charset="0"/>
                <a:ea typeface="Calibri" panose="020F0502020204030204" pitchFamily="34" charset="0"/>
                <a:cs typeface="Calibri" panose="020F0502020204030204" pitchFamily="34" charset="0"/>
              </a:rPr>
              <a:t>date</a:t>
            </a:r>
          </a:p>
          <a:p>
            <a:pPr marL="0" indent="0" algn="ctr"/>
            <a:r>
              <a:rPr lang="en-IE" sz="2400" i="1" dirty="0" smtClean="0">
                <a:latin typeface="Calibri" panose="020F0502020204030204" pitchFamily="34" charset="0"/>
                <a:ea typeface="Calibri" panose="020F0502020204030204" pitchFamily="34" charset="0"/>
                <a:cs typeface="Calibri" panose="020F0502020204030204" pitchFamily="34" charset="0"/>
              </a:rPr>
              <a:t>(Based </a:t>
            </a:r>
            <a:r>
              <a:rPr lang="en-IE" sz="2400" i="1" dirty="0">
                <a:latin typeface="Calibri" panose="020F0502020204030204" pitchFamily="34" charset="0"/>
                <a:ea typeface="Calibri" panose="020F0502020204030204" pitchFamily="34" charset="0"/>
                <a:cs typeface="Calibri" panose="020F0502020204030204" pitchFamily="34" charset="0"/>
              </a:rPr>
              <a:t>upon period July ‘16 – March </a:t>
            </a:r>
            <a:r>
              <a:rPr lang="en-IE" sz="2400" i="1" dirty="0" smtClean="0">
                <a:latin typeface="Calibri" panose="020F0502020204030204" pitchFamily="34" charset="0"/>
                <a:ea typeface="Calibri" panose="020F0502020204030204" pitchFamily="34" charset="0"/>
                <a:cs typeface="Calibri" panose="020F0502020204030204" pitchFamily="34" charset="0"/>
              </a:rPr>
              <a:t>’17)</a:t>
            </a:r>
            <a:endParaRPr lang="en-IE" sz="2400" i="1" dirty="0">
              <a:latin typeface="Calibri" panose="020F0502020204030204" pitchFamily="34" charset="0"/>
              <a:ea typeface="Calibri" panose="020F0502020204030204" pitchFamily="34" charset="0"/>
              <a:cs typeface="Calibri" panose="020F0502020204030204" pitchFamily="34" charset="0"/>
            </a:endParaRPr>
          </a:p>
          <a:p>
            <a:pPr marL="0" indent="0" algn="ctr"/>
            <a:r>
              <a:rPr lang="en-IE" sz="2400" dirty="0" smtClean="0">
                <a:latin typeface="Calibri" panose="020F0502020204030204" pitchFamily="34" charset="0"/>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946270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txBox="1">
            <a:spLocks/>
          </p:cNvSpPr>
          <p:nvPr/>
        </p:nvSpPr>
        <p:spPr bwMode="auto">
          <a:xfrm>
            <a:off x="463469" y="357724"/>
            <a:ext cx="8229759" cy="488949"/>
          </a:xfrm>
          <a:prstGeom prst="rect">
            <a:avLst/>
          </a:prstGeom>
          <a:noFill/>
          <a:ln w="9525">
            <a:noFill/>
            <a:miter lim="800000"/>
            <a:headEnd/>
            <a:tailEnd/>
          </a:ln>
        </p:spPr>
        <p:txBody>
          <a:bodyPr lIns="107252" tIns="53626" rIns="107252" bIns="53626"/>
          <a:lstStyle/>
          <a:p>
            <a:pPr defTabSz="1070859" eaLnBrk="0" hangingPunct="0"/>
            <a:r>
              <a:rPr lang="en-GB" sz="2100" b="1" dirty="0" smtClean="0">
                <a:solidFill>
                  <a:prstClr val="black"/>
                </a:solidFill>
                <a:latin typeface="Calibri" pitchFamily="34" charset="0"/>
                <a:ea typeface="+mn-ea"/>
                <a:cs typeface="Arial" charset="0"/>
              </a:rPr>
              <a:t>ABHAILE - LEVELS OF DEBT</a:t>
            </a:r>
            <a:endParaRPr lang="en-GB" sz="2100" b="1" dirty="0">
              <a:solidFill>
                <a:prstClr val="black"/>
              </a:solidFill>
              <a:latin typeface="Calibri" pitchFamily="34" charset="0"/>
              <a:ea typeface="+mn-ea"/>
              <a:cs typeface="Arial" charset="0"/>
            </a:endParaRPr>
          </a:p>
        </p:txBody>
      </p:sp>
      <p:graphicFrame>
        <p:nvGraphicFramePr>
          <p:cNvPr id="6" name="Chart 5"/>
          <p:cNvGraphicFramePr>
            <a:graphicFrameLocks/>
          </p:cNvGraphicFramePr>
          <p:nvPr>
            <p:extLst>
              <p:ext uri="{D42A27DB-BD31-4B8C-83A1-F6EECF244321}">
                <p14:modId xmlns:p14="http://schemas.microsoft.com/office/powerpoint/2010/main" val="2053123275"/>
              </p:ext>
            </p:extLst>
          </p:nvPr>
        </p:nvGraphicFramePr>
        <p:xfrm>
          <a:off x="107504" y="1052736"/>
          <a:ext cx="8712968" cy="51125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564342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txBox="1">
            <a:spLocks/>
          </p:cNvSpPr>
          <p:nvPr/>
        </p:nvSpPr>
        <p:spPr bwMode="auto">
          <a:xfrm>
            <a:off x="463469" y="357724"/>
            <a:ext cx="8229759" cy="488949"/>
          </a:xfrm>
          <a:prstGeom prst="rect">
            <a:avLst/>
          </a:prstGeom>
          <a:noFill/>
          <a:ln w="9525">
            <a:noFill/>
            <a:miter lim="800000"/>
            <a:headEnd/>
            <a:tailEnd/>
          </a:ln>
        </p:spPr>
        <p:txBody>
          <a:bodyPr lIns="107252" tIns="53626" rIns="107252" bIns="53626"/>
          <a:lstStyle/>
          <a:p>
            <a:pPr defTabSz="1070859" eaLnBrk="0" hangingPunct="0"/>
            <a:r>
              <a:rPr lang="en-GB" sz="2100" b="1" dirty="0" smtClean="0">
                <a:solidFill>
                  <a:prstClr val="black"/>
                </a:solidFill>
                <a:latin typeface="Calibri" pitchFamily="34" charset="0"/>
                <a:ea typeface="+mn-ea"/>
                <a:cs typeface="Arial" charset="0"/>
              </a:rPr>
              <a:t>ABHAILE - REASONS FOR BORROWER ENGAGEMENT</a:t>
            </a:r>
            <a:endParaRPr lang="en-GB" sz="2100" b="1" dirty="0">
              <a:solidFill>
                <a:prstClr val="black"/>
              </a:solidFill>
              <a:latin typeface="Calibri" pitchFamily="34" charset="0"/>
              <a:ea typeface="+mn-ea"/>
              <a:cs typeface="Arial" charset="0"/>
            </a:endParaRPr>
          </a:p>
        </p:txBody>
      </p:sp>
      <p:graphicFrame>
        <p:nvGraphicFramePr>
          <p:cNvPr id="7" name="Chart 6"/>
          <p:cNvGraphicFramePr>
            <a:graphicFrameLocks/>
          </p:cNvGraphicFramePr>
          <p:nvPr>
            <p:extLst>
              <p:ext uri="{D42A27DB-BD31-4B8C-83A1-F6EECF244321}">
                <p14:modId xmlns:p14="http://schemas.microsoft.com/office/powerpoint/2010/main" val="4169335220"/>
              </p:ext>
            </p:extLst>
          </p:nvPr>
        </p:nvGraphicFramePr>
        <p:xfrm>
          <a:off x="914400" y="1578768"/>
          <a:ext cx="7315200" cy="37004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68763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txBox="1">
            <a:spLocks/>
          </p:cNvSpPr>
          <p:nvPr/>
        </p:nvSpPr>
        <p:spPr bwMode="auto">
          <a:xfrm>
            <a:off x="463469" y="357724"/>
            <a:ext cx="8229759" cy="488949"/>
          </a:xfrm>
          <a:prstGeom prst="rect">
            <a:avLst/>
          </a:prstGeom>
          <a:noFill/>
          <a:ln w="9525">
            <a:noFill/>
            <a:miter lim="800000"/>
            <a:headEnd/>
            <a:tailEnd/>
          </a:ln>
        </p:spPr>
        <p:txBody>
          <a:bodyPr lIns="107252" tIns="53626" rIns="107252" bIns="53626"/>
          <a:lstStyle/>
          <a:p>
            <a:pPr defTabSz="1070859" eaLnBrk="0" hangingPunct="0"/>
            <a:r>
              <a:rPr lang="en-GB" sz="2100" b="1" dirty="0" smtClean="0">
                <a:solidFill>
                  <a:prstClr val="black"/>
                </a:solidFill>
                <a:latin typeface="Calibri" pitchFamily="34" charset="0"/>
                <a:ea typeface="+mn-ea"/>
                <a:cs typeface="Arial" charset="0"/>
              </a:rPr>
              <a:t>ABHAILE - EXTENT OF ARREARS</a:t>
            </a:r>
            <a:endParaRPr lang="en-GB" sz="2100" b="1" dirty="0">
              <a:solidFill>
                <a:prstClr val="black"/>
              </a:solidFill>
              <a:latin typeface="Calibri" pitchFamily="34" charset="0"/>
              <a:ea typeface="+mn-ea"/>
              <a:cs typeface="Arial" charset="0"/>
            </a:endParaRPr>
          </a:p>
        </p:txBody>
      </p:sp>
      <p:graphicFrame>
        <p:nvGraphicFramePr>
          <p:cNvPr id="3" name="Chart 2"/>
          <p:cNvGraphicFramePr>
            <a:graphicFrameLocks/>
          </p:cNvGraphicFramePr>
          <p:nvPr>
            <p:extLst>
              <p:ext uri="{D42A27DB-BD31-4B8C-83A1-F6EECF244321}">
                <p14:modId xmlns:p14="http://schemas.microsoft.com/office/powerpoint/2010/main" val="1902893248"/>
              </p:ext>
            </p:extLst>
          </p:nvPr>
        </p:nvGraphicFramePr>
        <p:xfrm>
          <a:off x="923925" y="1366837"/>
          <a:ext cx="7296150" cy="41243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a:graphicFrameLocks/>
          </p:cNvGraphicFramePr>
          <p:nvPr>
            <p:extLst>
              <p:ext uri="{D42A27DB-BD31-4B8C-83A1-F6EECF244321}">
                <p14:modId xmlns:p14="http://schemas.microsoft.com/office/powerpoint/2010/main" val="2736933423"/>
              </p:ext>
            </p:extLst>
          </p:nvPr>
        </p:nvGraphicFramePr>
        <p:xfrm>
          <a:off x="463469" y="1124744"/>
          <a:ext cx="8229759" cy="48965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845228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txBox="1">
            <a:spLocks/>
          </p:cNvSpPr>
          <p:nvPr/>
        </p:nvSpPr>
        <p:spPr bwMode="auto">
          <a:xfrm>
            <a:off x="463469" y="357724"/>
            <a:ext cx="8229759" cy="488949"/>
          </a:xfrm>
          <a:prstGeom prst="rect">
            <a:avLst/>
          </a:prstGeom>
          <a:noFill/>
          <a:ln w="9525">
            <a:noFill/>
            <a:miter lim="800000"/>
            <a:headEnd/>
            <a:tailEnd/>
          </a:ln>
        </p:spPr>
        <p:txBody>
          <a:bodyPr lIns="107252" tIns="53626" rIns="107252" bIns="53626"/>
          <a:lstStyle/>
          <a:p>
            <a:pPr defTabSz="1070859" eaLnBrk="0" hangingPunct="0"/>
            <a:r>
              <a:rPr lang="en-GB" sz="2100" b="1" dirty="0" smtClean="0">
                <a:solidFill>
                  <a:prstClr val="black"/>
                </a:solidFill>
                <a:latin typeface="Calibri" pitchFamily="34" charset="0"/>
                <a:ea typeface="+mn-ea"/>
                <a:cs typeface="Arial" charset="0"/>
              </a:rPr>
              <a:t>ABHAILE - OUTCOME / RECOMMENDATION</a:t>
            </a:r>
            <a:endParaRPr lang="en-GB" sz="2100" b="1" dirty="0">
              <a:solidFill>
                <a:prstClr val="black"/>
              </a:solidFill>
              <a:latin typeface="Calibri" pitchFamily="34" charset="0"/>
              <a:ea typeface="+mn-ea"/>
              <a:cs typeface="Arial" charset="0"/>
            </a:endParaRPr>
          </a:p>
        </p:txBody>
      </p:sp>
      <p:graphicFrame>
        <p:nvGraphicFramePr>
          <p:cNvPr id="3" name="Chart 2"/>
          <p:cNvGraphicFramePr>
            <a:graphicFrameLocks/>
          </p:cNvGraphicFramePr>
          <p:nvPr>
            <p:extLst>
              <p:ext uri="{D42A27DB-BD31-4B8C-83A1-F6EECF244321}">
                <p14:modId xmlns:p14="http://schemas.microsoft.com/office/powerpoint/2010/main" val="2865300523"/>
              </p:ext>
            </p:extLst>
          </p:nvPr>
        </p:nvGraphicFramePr>
        <p:xfrm>
          <a:off x="323528" y="846673"/>
          <a:ext cx="8208912" cy="539063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2138058160"/>
              </p:ext>
            </p:extLst>
          </p:nvPr>
        </p:nvGraphicFramePr>
        <p:xfrm>
          <a:off x="539552" y="1484784"/>
          <a:ext cx="8280920" cy="43204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076512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txBox="1">
            <a:spLocks/>
          </p:cNvSpPr>
          <p:nvPr/>
        </p:nvSpPr>
        <p:spPr bwMode="auto">
          <a:xfrm>
            <a:off x="463469" y="357724"/>
            <a:ext cx="8229759" cy="488949"/>
          </a:xfrm>
          <a:prstGeom prst="rect">
            <a:avLst/>
          </a:prstGeom>
          <a:noFill/>
          <a:ln w="9525">
            <a:noFill/>
            <a:miter lim="800000"/>
            <a:headEnd/>
            <a:tailEnd/>
          </a:ln>
        </p:spPr>
        <p:txBody>
          <a:bodyPr lIns="107252" tIns="53626" rIns="107252" bIns="53626"/>
          <a:lstStyle/>
          <a:p>
            <a:pPr defTabSz="1070859" eaLnBrk="0" hangingPunct="0"/>
            <a:r>
              <a:rPr lang="en-GB" sz="2100" b="1" dirty="0" smtClean="0">
                <a:solidFill>
                  <a:prstClr val="black"/>
                </a:solidFill>
                <a:latin typeface="Calibri" pitchFamily="34" charset="0"/>
                <a:ea typeface="+mn-ea"/>
                <a:cs typeface="Arial" charset="0"/>
              </a:rPr>
              <a:t> </a:t>
            </a:r>
            <a:endParaRPr lang="en-GB" sz="2100" b="1" dirty="0">
              <a:solidFill>
                <a:prstClr val="black"/>
              </a:solidFill>
              <a:latin typeface="Calibri" pitchFamily="34" charset="0"/>
              <a:ea typeface="+mn-ea"/>
              <a:cs typeface="Arial" charset="0"/>
            </a:endParaRPr>
          </a:p>
        </p:txBody>
      </p:sp>
      <p:sp>
        <p:nvSpPr>
          <p:cNvPr id="3" name="Content Placeholder 2"/>
          <p:cNvSpPr>
            <a:spLocks noGrp="1"/>
          </p:cNvSpPr>
          <p:nvPr>
            <p:ph idx="1"/>
          </p:nvPr>
        </p:nvSpPr>
        <p:spPr/>
        <p:txBody>
          <a:bodyPr/>
          <a:lstStyle/>
          <a:p>
            <a:pPr marL="0" indent="0" algn="ctr"/>
            <a:endParaRPr lang="en-IE" sz="2400" dirty="0" smtClean="0">
              <a:latin typeface="Calibri" panose="020F0502020204030204" pitchFamily="34" charset="0"/>
              <a:ea typeface="Calibri" panose="020F0502020204030204" pitchFamily="34" charset="0"/>
              <a:cs typeface="Calibri" panose="020F0502020204030204" pitchFamily="34" charset="0"/>
            </a:endParaRPr>
          </a:p>
          <a:p>
            <a:pPr marL="0" indent="0" algn="ctr"/>
            <a:endParaRPr lang="en-IE" sz="2400" dirty="0">
              <a:latin typeface="Calibri" panose="020F0502020204030204" pitchFamily="34" charset="0"/>
              <a:ea typeface="Calibri" panose="020F0502020204030204" pitchFamily="34" charset="0"/>
              <a:cs typeface="Calibri" panose="020F0502020204030204" pitchFamily="34" charset="0"/>
            </a:endParaRPr>
          </a:p>
          <a:p>
            <a:pPr marL="0" indent="0" algn="ctr"/>
            <a:endParaRPr lang="en-IE" sz="2400" dirty="0" smtClean="0">
              <a:latin typeface="Calibri" panose="020F0502020204030204" pitchFamily="34" charset="0"/>
              <a:ea typeface="Calibri" panose="020F0502020204030204" pitchFamily="34" charset="0"/>
              <a:cs typeface="Calibri" panose="020F0502020204030204" pitchFamily="34" charset="0"/>
            </a:endParaRPr>
          </a:p>
          <a:p>
            <a:pPr marL="0" indent="0" algn="ctr"/>
            <a:endParaRPr lang="en-IE" sz="2400" dirty="0">
              <a:latin typeface="Calibri" panose="020F0502020204030204" pitchFamily="34" charset="0"/>
              <a:ea typeface="Calibri" panose="020F0502020204030204" pitchFamily="34" charset="0"/>
              <a:cs typeface="Calibri" panose="020F0502020204030204" pitchFamily="34" charset="0"/>
            </a:endParaRPr>
          </a:p>
          <a:p>
            <a:pPr marL="0" indent="0" algn="ctr"/>
            <a:r>
              <a:rPr lang="en-IE" sz="2400" dirty="0" smtClean="0">
                <a:latin typeface="Calibri" panose="020F0502020204030204" pitchFamily="34" charset="0"/>
                <a:ea typeface="Calibri" panose="020F0502020204030204" pitchFamily="34" charset="0"/>
                <a:cs typeface="Calibri" panose="020F0502020204030204" pitchFamily="34" charset="0"/>
              </a:rPr>
              <a:t>Overview of Personal Insolvency Arrangements </a:t>
            </a:r>
            <a:endParaRPr lang="en-IE"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642190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txBox="1">
            <a:spLocks/>
          </p:cNvSpPr>
          <p:nvPr/>
        </p:nvSpPr>
        <p:spPr bwMode="auto">
          <a:xfrm>
            <a:off x="463469" y="357724"/>
            <a:ext cx="8229759" cy="488949"/>
          </a:xfrm>
          <a:prstGeom prst="rect">
            <a:avLst/>
          </a:prstGeom>
          <a:noFill/>
          <a:ln w="9525">
            <a:noFill/>
            <a:miter lim="800000"/>
            <a:headEnd/>
            <a:tailEnd/>
          </a:ln>
        </p:spPr>
        <p:txBody>
          <a:bodyPr lIns="107252" tIns="53626" rIns="107252" bIns="53626"/>
          <a:lstStyle/>
          <a:p>
            <a:pPr defTabSz="1070859" eaLnBrk="0" hangingPunct="0"/>
            <a:r>
              <a:rPr lang="en-GB" sz="2100" b="1" dirty="0" smtClean="0">
                <a:solidFill>
                  <a:prstClr val="black"/>
                </a:solidFill>
                <a:latin typeface="Calibri" pitchFamily="34" charset="0"/>
                <a:ea typeface="+mn-ea"/>
                <a:cs typeface="Arial" charset="0"/>
              </a:rPr>
              <a:t>PIA Case Before High Court</a:t>
            </a:r>
            <a:endParaRPr lang="en-GB" sz="2100" b="1" dirty="0">
              <a:solidFill>
                <a:prstClr val="black"/>
              </a:solidFill>
              <a:latin typeface="Calibri" pitchFamily="34" charset="0"/>
              <a:ea typeface="+mn-ea"/>
              <a:cs typeface="Arial" charset="0"/>
            </a:endParaRPr>
          </a:p>
        </p:txBody>
      </p:sp>
      <p:sp>
        <p:nvSpPr>
          <p:cNvPr id="3" name="Content Placeholder 2"/>
          <p:cNvSpPr>
            <a:spLocks noGrp="1"/>
          </p:cNvSpPr>
          <p:nvPr>
            <p:ph idx="1"/>
          </p:nvPr>
        </p:nvSpPr>
        <p:spPr>
          <a:xfrm>
            <a:off x="457200" y="1124744"/>
            <a:ext cx="8507287" cy="4752527"/>
          </a:xfrm>
        </p:spPr>
        <p:txBody>
          <a:bodyPr/>
          <a:lstStyle/>
          <a:p>
            <a:pPr marL="0" indent="0"/>
            <a:endParaRPr lang="en-IE" sz="2400" dirty="0" smtClean="0">
              <a:latin typeface="Calibri" panose="020F0502020204030204" pitchFamily="34" charset="0"/>
              <a:ea typeface="Calibri" panose="020F0502020204030204" pitchFamily="34" charset="0"/>
              <a:cs typeface="Calibri" panose="020F0502020204030204" pitchFamily="34" charset="0"/>
            </a:endParaRPr>
          </a:p>
          <a:p>
            <a:pPr>
              <a:spcAft>
                <a:spcPts val="1000"/>
              </a:spcAft>
            </a:pPr>
            <a:r>
              <a:rPr lang="en-IE" sz="1600" b="1" dirty="0" smtClean="0">
                <a:latin typeface="Calibri" panose="020F0502020204030204" pitchFamily="34" charset="0"/>
                <a:ea typeface="Calibri" panose="020F0502020204030204" pitchFamily="34" charset="0"/>
                <a:cs typeface="Calibri" panose="020F0502020204030204" pitchFamily="34" charset="0"/>
              </a:rPr>
              <a:t>CIRCUMSTANCES</a:t>
            </a:r>
            <a:r>
              <a:rPr lang="en-IE" sz="1800" dirty="0" smtClean="0">
                <a:latin typeface="Calibri" panose="020F0502020204030204" pitchFamily="34" charset="0"/>
                <a:ea typeface="Calibri" panose="020F0502020204030204" pitchFamily="34" charset="0"/>
                <a:cs typeface="Calibri" panose="020F0502020204030204" pitchFamily="34" charset="0"/>
              </a:rPr>
              <a:t>	</a:t>
            </a:r>
            <a:r>
              <a:rPr lang="en-IE" sz="1600" dirty="0" smtClean="0">
                <a:latin typeface="Calibri" panose="020F0502020204030204" pitchFamily="34" charset="0"/>
                <a:ea typeface="Calibri" panose="020F0502020204030204" pitchFamily="34" charset="0"/>
                <a:cs typeface="Times New Roman" panose="02020603050405020304" pitchFamily="18" charset="0"/>
              </a:rPr>
              <a:t>22 </a:t>
            </a:r>
            <a:r>
              <a:rPr lang="en-IE" sz="1600" dirty="0">
                <a:latin typeface="Calibri" panose="020F0502020204030204" pitchFamily="34" charset="0"/>
                <a:ea typeface="Calibri" panose="020F0502020204030204" pitchFamily="34" charset="0"/>
                <a:cs typeface="Times New Roman" panose="02020603050405020304" pitchFamily="18" charset="0"/>
              </a:rPr>
              <a:t>Year Mortgage  €285,000</a:t>
            </a:r>
          </a:p>
          <a:p>
            <a:pPr>
              <a:spcAft>
                <a:spcPts val="1000"/>
              </a:spcAft>
            </a:pPr>
            <a:r>
              <a:rPr lang="en-IE" sz="1600" dirty="0" smtClean="0">
                <a:latin typeface="Calibri" panose="020F0502020204030204" pitchFamily="34" charset="0"/>
                <a:ea typeface="Calibri" panose="020F0502020204030204" pitchFamily="34" charset="0"/>
                <a:cs typeface="Times New Roman" panose="02020603050405020304" pitchFamily="18" charset="0"/>
              </a:rPr>
              <a:t>			Value </a:t>
            </a:r>
            <a:r>
              <a:rPr lang="en-IE" sz="1600" dirty="0">
                <a:latin typeface="Calibri" panose="020F0502020204030204" pitchFamily="34" charset="0"/>
                <a:ea typeface="Calibri" panose="020F0502020204030204" pitchFamily="34" charset="0"/>
                <a:cs typeface="Times New Roman" panose="02020603050405020304" pitchFamily="18" charset="0"/>
              </a:rPr>
              <a:t>of Property  €105,000</a:t>
            </a:r>
          </a:p>
          <a:p>
            <a:r>
              <a:rPr lang="en-IE" sz="1600" dirty="0" smtClean="0">
                <a:latin typeface="Calibri" panose="020F0502020204030204" pitchFamily="34" charset="0"/>
                <a:ea typeface="Calibri" panose="020F0502020204030204" pitchFamily="34" charset="0"/>
                <a:cs typeface="Times New Roman" panose="02020603050405020304" pitchFamily="18" charset="0"/>
              </a:rPr>
              <a:t>			Other </a:t>
            </a:r>
            <a:r>
              <a:rPr lang="en-IE" sz="1600" dirty="0">
                <a:latin typeface="Calibri" panose="020F0502020204030204" pitchFamily="34" charset="0"/>
                <a:ea typeface="Calibri" panose="020F0502020204030204" pitchFamily="34" charset="0"/>
                <a:cs typeface="Times New Roman" panose="02020603050405020304" pitchFamily="18" charset="0"/>
              </a:rPr>
              <a:t>Debts  </a:t>
            </a:r>
            <a:r>
              <a:rPr lang="en-IE" sz="1600" dirty="0" smtClean="0">
                <a:latin typeface="Calibri" panose="020F0502020204030204" pitchFamily="34" charset="0"/>
                <a:ea typeface="Calibri" panose="020F0502020204030204" pitchFamily="34" charset="0"/>
                <a:cs typeface="Times New Roman" panose="02020603050405020304" pitchFamily="18" charset="0"/>
              </a:rPr>
              <a:t>€77,000</a:t>
            </a:r>
          </a:p>
          <a:p>
            <a:endParaRPr lang="en-IE" sz="16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IE" sz="1600" b="1" dirty="0" smtClean="0">
                <a:latin typeface="Calibri" panose="020F0502020204030204" pitchFamily="34" charset="0"/>
                <a:ea typeface="Calibri" panose="020F0502020204030204" pitchFamily="34" charset="0"/>
                <a:cs typeface="Times New Roman" panose="02020603050405020304" pitchFamily="18" charset="0"/>
              </a:rPr>
              <a:t>PIP PROPOSAL	</a:t>
            </a:r>
            <a:r>
              <a:rPr lang="en-IE" sz="1600" dirty="0" smtClean="0">
                <a:latin typeface="Calibri" panose="020F0502020204030204" pitchFamily="34" charset="0"/>
                <a:ea typeface="Calibri" panose="020F0502020204030204" pitchFamily="34" charset="0"/>
                <a:cs typeface="Times New Roman" panose="02020603050405020304" pitchFamily="18" charset="0"/>
              </a:rPr>
              <a:t>Write </a:t>
            </a:r>
            <a:r>
              <a:rPr lang="en-IE" sz="1600" dirty="0">
                <a:latin typeface="Calibri" panose="020F0502020204030204" pitchFamily="34" charset="0"/>
                <a:ea typeface="Calibri" panose="020F0502020204030204" pitchFamily="34" charset="0"/>
                <a:cs typeface="Times New Roman" panose="02020603050405020304" pitchFamily="18" charset="0"/>
              </a:rPr>
              <a:t>off €165,000 (live mortgage €120,000)</a:t>
            </a:r>
          </a:p>
          <a:p>
            <a:pPr>
              <a:lnSpc>
                <a:spcPct val="115000"/>
              </a:lnSpc>
              <a:spcAft>
                <a:spcPts val="1000"/>
              </a:spcAft>
            </a:pPr>
            <a:r>
              <a:rPr lang="en-IE" sz="1600" dirty="0" smtClean="0">
                <a:latin typeface="Calibri" panose="020F0502020204030204" pitchFamily="34" charset="0"/>
                <a:ea typeface="Calibri" panose="020F0502020204030204" pitchFamily="34" charset="0"/>
                <a:cs typeface="Times New Roman" panose="02020603050405020304" pitchFamily="18" charset="0"/>
              </a:rPr>
              <a:t>			Extend mortgage </a:t>
            </a:r>
            <a:r>
              <a:rPr lang="en-IE" sz="1600" dirty="0">
                <a:latin typeface="Calibri" panose="020F0502020204030204" pitchFamily="34" charset="0"/>
                <a:ea typeface="Calibri" panose="020F0502020204030204" pitchFamily="34" charset="0"/>
                <a:cs typeface="Times New Roman" panose="02020603050405020304" pitchFamily="18" charset="0"/>
              </a:rPr>
              <a:t>term by 6 years</a:t>
            </a:r>
          </a:p>
          <a:p>
            <a:r>
              <a:rPr lang="en-IE" sz="1600" dirty="0" smtClean="0">
                <a:latin typeface="Calibri" panose="020F0502020204030204" pitchFamily="34" charset="0"/>
                <a:ea typeface="Calibri" panose="020F0502020204030204" pitchFamily="34" charset="0"/>
                <a:cs typeface="Times New Roman" panose="02020603050405020304" pitchFamily="18" charset="0"/>
              </a:rPr>
              <a:t>			1 year reduction in int. rate </a:t>
            </a:r>
            <a:r>
              <a:rPr lang="en-IE" sz="1600" dirty="0">
                <a:latin typeface="Calibri" panose="020F0502020204030204" pitchFamily="34" charset="0"/>
                <a:ea typeface="Calibri" panose="020F0502020204030204" pitchFamily="34" charset="0"/>
                <a:cs typeface="Times New Roman" panose="02020603050405020304" pitchFamily="18" charset="0"/>
              </a:rPr>
              <a:t>to facilitate dividend </a:t>
            </a:r>
            <a:r>
              <a:rPr lang="en-IE" sz="1600" dirty="0" smtClean="0">
                <a:latin typeface="Calibri" panose="020F0502020204030204" pitchFamily="34" charset="0"/>
                <a:ea typeface="Calibri" panose="020F0502020204030204" pitchFamily="34" charset="0"/>
                <a:cs typeface="Times New Roman" panose="02020603050405020304" pitchFamily="18" charset="0"/>
              </a:rPr>
              <a:t>of 2% to Unsecured </a:t>
            </a:r>
            <a:r>
              <a:rPr lang="en-IE" sz="1600" dirty="0" err="1" smtClean="0">
                <a:latin typeface="Calibri" panose="020F0502020204030204" pitchFamily="34" charset="0"/>
                <a:ea typeface="Calibri" panose="020F0502020204030204" pitchFamily="34" charset="0"/>
                <a:cs typeface="Times New Roman" panose="02020603050405020304" pitchFamily="18" charset="0"/>
              </a:rPr>
              <a:t>Crs</a:t>
            </a:r>
            <a:endParaRPr lang="en-IE" sz="1600" b="1" dirty="0">
              <a:latin typeface="Calibri" panose="020F0502020204030204" pitchFamily="34" charset="0"/>
              <a:ea typeface="Calibri" panose="020F0502020204030204" pitchFamily="34" charset="0"/>
              <a:cs typeface="Times New Roman" panose="02020603050405020304" pitchFamily="18" charset="0"/>
            </a:endParaRPr>
          </a:p>
          <a:p>
            <a:endParaRPr lang="en-IE" sz="1600" b="1"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IE" sz="1600" b="1" dirty="0" smtClean="0">
                <a:latin typeface="Calibri" panose="020F0502020204030204" pitchFamily="34" charset="0"/>
                <a:ea typeface="Calibri" panose="020F0502020204030204" pitchFamily="34" charset="0"/>
                <a:cs typeface="Times New Roman" panose="02020603050405020304" pitchFamily="18" charset="0"/>
              </a:rPr>
              <a:t>BANK RESPONSE	</a:t>
            </a:r>
            <a:r>
              <a:rPr lang="en-IE" sz="1600" dirty="0">
                <a:latin typeface="Calibri" panose="020F0502020204030204" pitchFamily="34" charset="0"/>
                <a:ea typeface="Calibri" panose="020F0502020204030204" pitchFamily="34" charset="0"/>
                <a:cs typeface="Times New Roman" panose="02020603050405020304" pitchFamily="18" charset="0"/>
              </a:rPr>
              <a:t>Write off  €15,000</a:t>
            </a:r>
          </a:p>
          <a:p>
            <a:pPr>
              <a:lnSpc>
                <a:spcPct val="115000"/>
              </a:lnSpc>
              <a:spcAft>
                <a:spcPts val="1000"/>
              </a:spcAft>
            </a:pPr>
            <a:r>
              <a:rPr lang="en-IE" sz="1600" dirty="0" smtClean="0">
                <a:latin typeface="Calibri" panose="020F0502020204030204" pitchFamily="34" charset="0"/>
                <a:ea typeface="Calibri" panose="020F0502020204030204" pitchFamily="34" charset="0"/>
                <a:cs typeface="Times New Roman" panose="02020603050405020304" pitchFamily="18" charset="0"/>
              </a:rPr>
              <a:t>			Split </a:t>
            </a:r>
            <a:r>
              <a:rPr lang="en-IE" sz="1600" dirty="0">
                <a:latin typeface="Calibri" panose="020F0502020204030204" pitchFamily="34" charset="0"/>
                <a:ea typeface="Calibri" panose="020F0502020204030204" pitchFamily="34" charset="0"/>
                <a:cs typeface="Times New Roman" panose="02020603050405020304" pitchFamily="18" charset="0"/>
              </a:rPr>
              <a:t>€135,000 – Live Mortgage</a:t>
            </a:r>
          </a:p>
          <a:p>
            <a:r>
              <a:rPr lang="en-IE" sz="1600" dirty="0">
                <a:latin typeface="Calibri" panose="020F0502020204030204" pitchFamily="34" charset="0"/>
                <a:ea typeface="Calibri" panose="020F0502020204030204" pitchFamily="34" charset="0"/>
                <a:cs typeface="Times New Roman" panose="02020603050405020304" pitchFamily="18" charset="0"/>
              </a:rPr>
              <a:t>                                         </a:t>
            </a:r>
            <a:r>
              <a:rPr lang="en-IE" sz="1600" dirty="0" smtClean="0">
                <a:latin typeface="Calibri" panose="020F0502020204030204" pitchFamily="34" charset="0"/>
                <a:ea typeface="Calibri" panose="020F0502020204030204" pitchFamily="34" charset="0"/>
                <a:cs typeface="Times New Roman" panose="02020603050405020304" pitchFamily="18" charset="0"/>
              </a:rPr>
              <a:t>	€</a:t>
            </a:r>
            <a:r>
              <a:rPr lang="en-IE" sz="1600" dirty="0">
                <a:latin typeface="Calibri" panose="020F0502020204030204" pitchFamily="34" charset="0"/>
                <a:ea typeface="Calibri" panose="020F0502020204030204" pitchFamily="34" charset="0"/>
                <a:cs typeface="Times New Roman" panose="02020603050405020304" pitchFamily="18" charset="0"/>
              </a:rPr>
              <a:t>135,000 – Warehouse, 0%, Lifetime Tenure</a:t>
            </a:r>
            <a:endParaRPr lang="en-IE" sz="1600" b="1" dirty="0" smtClean="0">
              <a:latin typeface="Calibri" panose="020F0502020204030204" pitchFamily="34" charset="0"/>
              <a:ea typeface="Calibri" panose="020F0502020204030204" pitchFamily="34" charset="0"/>
              <a:cs typeface="Calibri" panose="020F0502020204030204" pitchFamily="34" charset="0"/>
            </a:endParaRPr>
          </a:p>
          <a:p>
            <a:pPr marL="0" indent="0"/>
            <a:endParaRPr lang="en-IE" sz="2400" dirty="0">
              <a:latin typeface="Calibri" panose="020F0502020204030204" pitchFamily="34" charset="0"/>
              <a:ea typeface="Calibri" panose="020F0502020204030204" pitchFamily="34" charset="0"/>
              <a:cs typeface="Calibri" panose="020F0502020204030204" pitchFamily="34" charset="0"/>
            </a:endParaRPr>
          </a:p>
          <a:p>
            <a:pPr marL="0" indent="0" algn="ctr"/>
            <a:r>
              <a:rPr lang="en-IE" sz="2400" b="1" dirty="0" smtClean="0">
                <a:latin typeface="Calibri" panose="020F0502020204030204" pitchFamily="34" charset="0"/>
                <a:ea typeface="Calibri" panose="020F0502020204030204" pitchFamily="34" charset="0"/>
                <a:cs typeface="Calibri" panose="020F0502020204030204" pitchFamily="34" charset="0"/>
              </a:rPr>
              <a:t>	</a:t>
            </a:r>
            <a:endParaRPr lang="en-IE" sz="1200" b="1" dirty="0" smtClean="0">
              <a:latin typeface="Calibri" panose="020F0502020204030204" pitchFamily="34" charset="0"/>
              <a:ea typeface="Calibri" panose="020F0502020204030204" pitchFamily="34" charset="0"/>
              <a:cs typeface="Calibri" panose="020F0502020204030204" pitchFamily="34" charset="0"/>
            </a:endParaRPr>
          </a:p>
        </p:txBody>
      </p:sp>
      <p:sp>
        <p:nvSpPr>
          <p:cNvPr id="10" name="Rectangle 9"/>
          <p:cNvSpPr/>
          <p:nvPr/>
        </p:nvSpPr>
        <p:spPr>
          <a:xfrm>
            <a:off x="457201" y="1347006"/>
            <a:ext cx="1594519" cy="44644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11" name="Rectangle 10"/>
          <p:cNvSpPr/>
          <p:nvPr/>
        </p:nvSpPr>
        <p:spPr>
          <a:xfrm>
            <a:off x="2566119" y="1340768"/>
            <a:ext cx="6120682" cy="44644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Tree>
    <p:extLst>
      <p:ext uri="{BB962C8B-B14F-4D97-AF65-F5344CB8AC3E}">
        <p14:creationId xmlns:p14="http://schemas.microsoft.com/office/powerpoint/2010/main" val="6168648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txBox="1">
            <a:spLocks/>
          </p:cNvSpPr>
          <p:nvPr/>
        </p:nvSpPr>
        <p:spPr bwMode="auto">
          <a:xfrm>
            <a:off x="463469" y="357724"/>
            <a:ext cx="8229759" cy="488949"/>
          </a:xfrm>
          <a:prstGeom prst="rect">
            <a:avLst/>
          </a:prstGeom>
          <a:noFill/>
          <a:ln w="9525">
            <a:noFill/>
            <a:miter lim="800000"/>
            <a:headEnd/>
            <a:tailEnd/>
          </a:ln>
        </p:spPr>
        <p:txBody>
          <a:bodyPr lIns="107252" tIns="53626" rIns="107252" bIns="53626"/>
          <a:lstStyle/>
          <a:p>
            <a:pPr defTabSz="1070859" eaLnBrk="0" hangingPunct="0"/>
            <a:r>
              <a:rPr lang="en-GB" sz="2100" b="1" dirty="0" smtClean="0">
                <a:solidFill>
                  <a:prstClr val="black"/>
                </a:solidFill>
                <a:latin typeface="Calibri" pitchFamily="34" charset="0"/>
                <a:ea typeface="+mn-ea"/>
                <a:cs typeface="Arial" charset="0"/>
              </a:rPr>
              <a:t>OVERVIEW OF PERSONAL INSOLVENCY ARRANGEMENTS</a:t>
            </a:r>
            <a:endParaRPr lang="en-GB" sz="2100" b="1" dirty="0">
              <a:solidFill>
                <a:prstClr val="black"/>
              </a:solidFill>
              <a:latin typeface="Calibri" pitchFamily="34" charset="0"/>
              <a:ea typeface="+mn-ea"/>
              <a:cs typeface="Arial" charset="0"/>
            </a:endParaRPr>
          </a:p>
        </p:txBody>
      </p:sp>
      <p:sp>
        <p:nvSpPr>
          <p:cNvPr id="3" name="Content Placeholder 2"/>
          <p:cNvSpPr>
            <a:spLocks noGrp="1"/>
          </p:cNvSpPr>
          <p:nvPr>
            <p:ph idx="1"/>
          </p:nvPr>
        </p:nvSpPr>
        <p:spPr>
          <a:xfrm>
            <a:off x="457201" y="1124744"/>
            <a:ext cx="8229600" cy="4968551"/>
          </a:xfrm>
        </p:spPr>
        <p:txBody>
          <a:bodyPr/>
          <a:lstStyle/>
          <a:p>
            <a:pPr marL="0" indent="0"/>
            <a:endParaRPr lang="en-IE" sz="2400" dirty="0" smtClean="0">
              <a:latin typeface="Calibri" panose="020F0502020204030204" pitchFamily="34" charset="0"/>
              <a:ea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IE" sz="2400" dirty="0" smtClean="0">
              <a:latin typeface="Calibri" panose="020F0502020204030204" pitchFamily="34" charset="0"/>
              <a:ea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IE" sz="2400" dirty="0" smtClean="0">
              <a:latin typeface="Calibri" panose="020F0502020204030204" pitchFamily="34" charset="0"/>
              <a:ea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IE" sz="2400" dirty="0" smtClean="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5" name="Chart 4"/>
          <p:cNvGraphicFramePr>
            <a:graphicFrameLocks/>
          </p:cNvGraphicFramePr>
          <p:nvPr>
            <p:extLst>
              <p:ext uri="{D42A27DB-BD31-4B8C-83A1-F6EECF244321}">
                <p14:modId xmlns:p14="http://schemas.microsoft.com/office/powerpoint/2010/main" val="2152791781"/>
              </p:ext>
            </p:extLst>
          </p:nvPr>
        </p:nvGraphicFramePr>
        <p:xfrm>
          <a:off x="457201" y="1124744"/>
          <a:ext cx="8229600" cy="453650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067920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332656"/>
            <a:ext cx="8229600" cy="432048"/>
          </a:xfrm>
        </p:spPr>
        <p:txBody>
          <a:bodyPr/>
          <a:lstStyle/>
          <a:p>
            <a:pPr algn="l"/>
            <a:r>
              <a:rPr lang="en-GB" sz="2100" b="1" dirty="0">
                <a:solidFill>
                  <a:prstClr val="black"/>
                </a:solidFill>
                <a:latin typeface="Calibri" pitchFamily="34" charset="0"/>
                <a:cs typeface="Arial" charset="0"/>
              </a:rPr>
              <a:t>OVERVIEW OF PERSONAL INSOLVENCY ARRANGEMENTS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73351175"/>
              </p:ext>
            </p:extLst>
          </p:nvPr>
        </p:nvGraphicFramePr>
        <p:xfrm>
          <a:off x="457201" y="1124744"/>
          <a:ext cx="8229600" cy="43195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63285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404664"/>
            <a:ext cx="8229600" cy="360516"/>
          </a:xfrm>
        </p:spPr>
        <p:txBody>
          <a:bodyPr/>
          <a:lstStyle/>
          <a:p>
            <a:pPr algn="l"/>
            <a:r>
              <a:rPr lang="en-GB" sz="2100" b="1" dirty="0">
                <a:solidFill>
                  <a:prstClr val="black"/>
                </a:solidFill>
                <a:latin typeface="Calibri" pitchFamily="34" charset="0"/>
                <a:cs typeface="Arial" charset="0"/>
              </a:rPr>
              <a:t>OVERVIEW OF PERSONAL INSOLVENCY ARRANGEMENTS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50596243"/>
              </p:ext>
            </p:extLst>
          </p:nvPr>
        </p:nvGraphicFramePr>
        <p:xfrm>
          <a:off x="457199" y="1125538"/>
          <a:ext cx="8229601" cy="46797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37910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txBox="1">
            <a:spLocks/>
          </p:cNvSpPr>
          <p:nvPr/>
        </p:nvSpPr>
        <p:spPr bwMode="auto">
          <a:xfrm>
            <a:off x="463469" y="357724"/>
            <a:ext cx="8229759" cy="488949"/>
          </a:xfrm>
          <a:prstGeom prst="rect">
            <a:avLst/>
          </a:prstGeom>
          <a:noFill/>
          <a:ln w="9525">
            <a:noFill/>
            <a:miter lim="800000"/>
            <a:headEnd/>
            <a:tailEnd/>
          </a:ln>
        </p:spPr>
        <p:txBody>
          <a:bodyPr lIns="107252" tIns="53626" rIns="107252" bIns="53626"/>
          <a:lstStyle/>
          <a:p>
            <a:pPr defTabSz="1070859" eaLnBrk="0" hangingPunct="0"/>
            <a:r>
              <a:rPr lang="en-GB" sz="2100" b="1" dirty="0" smtClean="0">
                <a:solidFill>
                  <a:prstClr val="black"/>
                </a:solidFill>
                <a:latin typeface="Calibri" pitchFamily="34" charset="0"/>
                <a:ea typeface="+mn-ea"/>
                <a:cs typeface="Arial" charset="0"/>
              </a:rPr>
              <a:t>CONTENT OF PRESENTATION</a:t>
            </a:r>
            <a:endParaRPr lang="en-GB" sz="2100" b="1" dirty="0">
              <a:solidFill>
                <a:prstClr val="black"/>
              </a:solidFill>
              <a:latin typeface="Calibri" pitchFamily="34" charset="0"/>
              <a:ea typeface="+mn-ea"/>
              <a:cs typeface="Arial" charset="0"/>
            </a:endParaRPr>
          </a:p>
        </p:txBody>
      </p:sp>
      <p:sp>
        <p:nvSpPr>
          <p:cNvPr id="3" name="Content Placeholder 2"/>
          <p:cNvSpPr>
            <a:spLocks noGrp="1"/>
          </p:cNvSpPr>
          <p:nvPr>
            <p:ph idx="1"/>
          </p:nvPr>
        </p:nvSpPr>
        <p:spPr/>
        <p:txBody>
          <a:bodyPr/>
          <a:lstStyle/>
          <a:p>
            <a:pPr marL="742950" indent="-742950">
              <a:buFont typeface="+mj-lt"/>
              <a:buAutoNum type="arabicPeriod"/>
            </a:pPr>
            <a:r>
              <a:rPr lang="en-IE" sz="2400" dirty="0">
                <a:latin typeface="Calibri" panose="020F0502020204030204" pitchFamily="34" charset="0"/>
                <a:ea typeface="Calibri" panose="020F0502020204030204" pitchFamily="34" charset="0"/>
                <a:cs typeface="Calibri" panose="020F0502020204030204" pitchFamily="34" charset="0"/>
              </a:rPr>
              <a:t>Overview of ISI Solutions</a:t>
            </a:r>
          </a:p>
          <a:p>
            <a:pPr marL="742950" indent="-742950">
              <a:buFont typeface="+mj-lt"/>
              <a:buAutoNum type="arabicPeriod"/>
            </a:pPr>
            <a:endParaRPr lang="en-IE" sz="2400" dirty="0">
              <a:latin typeface="Calibri" panose="020F0502020204030204" pitchFamily="34" charset="0"/>
              <a:ea typeface="Calibri" panose="020F0502020204030204" pitchFamily="34" charset="0"/>
              <a:cs typeface="Calibri" panose="020F0502020204030204" pitchFamily="34" charset="0"/>
            </a:endParaRPr>
          </a:p>
          <a:p>
            <a:pPr marL="742950" indent="-742950">
              <a:buFont typeface="+mj-lt"/>
              <a:buAutoNum type="arabicPeriod"/>
            </a:pPr>
            <a:r>
              <a:rPr lang="en-IE" sz="2400" dirty="0" smtClean="0">
                <a:latin typeface="Calibri" panose="020F0502020204030204" pitchFamily="34" charset="0"/>
                <a:ea typeface="Calibri" panose="020F0502020204030204" pitchFamily="34" charset="0"/>
                <a:cs typeface="Calibri" panose="020F0502020204030204" pitchFamily="34" charset="0"/>
              </a:rPr>
              <a:t>Overview </a:t>
            </a:r>
            <a:r>
              <a:rPr lang="en-IE" sz="2400" dirty="0">
                <a:latin typeface="Calibri" panose="020F0502020204030204" pitchFamily="34" charset="0"/>
                <a:ea typeface="Calibri" panose="020F0502020204030204" pitchFamily="34" charset="0"/>
                <a:cs typeface="Calibri" panose="020F0502020204030204" pitchFamily="34" charset="0"/>
              </a:rPr>
              <a:t>of Abhaile Scheme to date </a:t>
            </a:r>
            <a:endParaRPr lang="en-IE" sz="2400" dirty="0" smtClean="0">
              <a:latin typeface="Calibri" panose="020F0502020204030204" pitchFamily="34" charset="0"/>
              <a:ea typeface="Calibri" panose="020F0502020204030204" pitchFamily="34" charset="0"/>
              <a:cs typeface="Calibri" panose="020F0502020204030204" pitchFamily="34" charset="0"/>
            </a:endParaRPr>
          </a:p>
          <a:p>
            <a:pPr marL="742950" indent="-742950">
              <a:buFont typeface="+mj-lt"/>
              <a:buAutoNum type="arabicPeriod"/>
            </a:pPr>
            <a:endParaRPr lang="en-IE" sz="2400" dirty="0">
              <a:latin typeface="Calibri" panose="020F0502020204030204" pitchFamily="34" charset="0"/>
              <a:ea typeface="Calibri" panose="020F0502020204030204" pitchFamily="34" charset="0"/>
              <a:cs typeface="Calibri" panose="020F0502020204030204" pitchFamily="34" charset="0"/>
            </a:endParaRPr>
          </a:p>
          <a:p>
            <a:pPr marL="742950" indent="-742950">
              <a:buFont typeface="+mj-lt"/>
              <a:buAutoNum type="arabicPeriod"/>
            </a:pPr>
            <a:r>
              <a:rPr lang="en-IE" sz="2400" dirty="0" smtClean="0">
                <a:latin typeface="Calibri" panose="020F0502020204030204" pitchFamily="34" charset="0"/>
                <a:ea typeface="Calibri" panose="020F0502020204030204" pitchFamily="34" charset="0"/>
                <a:cs typeface="Calibri" panose="020F0502020204030204" pitchFamily="34" charset="0"/>
              </a:rPr>
              <a:t>Overview of Personal Insolvency Arrangements </a:t>
            </a:r>
            <a:endParaRPr lang="en-IE"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81409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txBox="1">
            <a:spLocks/>
          </p:cNvSpPr>
          <p:nvPr/>
        </p:nvSpPr>
        <p:spPr bwMode="auto">
          <a:xfrm>
            <a:off x="463469" y="357724"/>
            <a:ext cx="8229759" cy="488949"/>
          </a:xfrm>
          <a:prstGeom prst="rect">
            <a:avLst/>
          </a:prstGeom>
          <a:noFill/>
          <a:ln w="9525">
            <a:noFill/>
            <a:miter lim="800000"/>
            <a:headEnd/>
            <a:tailEnd/>
          </a:ln>
        </p:spPr>
        <p:txBody>
          <a:bodyPr lIns="107252" tIns="53626" rIns="107252" bIns="53626"/>
          <a:lstStyle/>
          <a:p>
            <a:pPr defTabSz="1070859" eaLnBrk="0" hangingPunct="0"/>
            <a:endParaRPr lang="en-GB" sz="2100" b="1" dirty="0">
              <a:solidFill>
                <a:prstClr val="black"/>
              </a:solidFill>
              <a:latin typeface="Calibri" pitchFamily="34" charset="0"/>
              <a:ea typeface="+mn-ea"/>
              <a:cs typeface="Arial" charset="0"/>
            </a:endParaRPr>
          </a:p>
        </p:txBody>
      </p:sp>
      <p:sp>
        <p:nvSpPr>
          <p:cNvPr id="3" name="Content Placeholder 2"/>
          <p:cNvSpPr>
            <a:spLocks noGrp="1"/>
          </p:cNvSpPr>
          <p:nvPr>
            <p:ph idx="1"/>
          </p:nvPr>
        </p:nvSpPr>
        <p:spPr/>
        <p:txBody>
          <a:bodyPr/>
          <a:lstStyle/>
          <a:p>
            <a:pPr marL="742950" indent="-742950">
              <a:buFont typeface="+mj-lt"/>
              <a:buAutoNum type="arabicPeriod"/>
            </a:pPr>
            <a:endParaRPr lang="en-IE" sz="2400" dirty="0" smtClean="0">
              <a:latin typeface="Calibri" panose="020F0502020204030204" pitchFamily="34" charset="0"/>
              <a:ea typeface="Calibri" panose="020F0502020204030204" pitchFamily="34" charset="0"/>
              <a:cs typeface="Calibri" panose="020F0502020204030204" pitchFamily="34" charset="0"/>
            </a:endParaRPr>
          </a:p>
          <a:p>
            <a:pPr marL="742950" indent="-742950">
              <a:buFont typeface="+mj-lt"/>
              <a:buAutoNum type="arabicPeriod"/>
            </a:pPr>
            <a:endParaRPr lang="en-IE" sz="2400" dirty="0">
              <a:latin typeface="Calibri" panose="020F0502020204030204" pitchFamily="34" charset="0"/>
              <a:ea typeface="Calibri" panose="020F0502020204030204" pitchFamily="34" charset="0"/>
              <a:cs typeface="Calibri" panose="020F0502020204030204" pitchFamily="34" charset="0"/>
            </a:endParaRPr>
          </a:p>
          <a:p>
            <a:pPr marL="742950" indent="-742950">
              <a:buFont typeface="+mj-lt"/>
              <a:buAutoNum type="arabicPeriod"/>
            </a:pPr>
            <a:endParaRPr lang="en-IE" sz="2400" dirty="0" smtClean="0">
              <a:latin typeface="Calibri" panose="020F0502020204030204" pitchFamily="34" charset="0"/>
              <a:ea typeface="Calibri" panose="020F0502020204030204" pitchFamily="34" charset="0"/>
              <a:cs typeface="Calibri" panose="020F0502020204030204" pitchFamily="34" charset="0"/>
            </a:endParaRPr>
          </a:p>
          <a:p>
            <a:pPr marL="742950" indent="-742950">
              <a:buFont typeface="+mj-lt"/>
              <a:buAutoNum type="arabicPeriod"/>
            </a:pPr>
            <a:endParaRPr lang="en-IE" sz="2400" dirty="0">
              <a:latin typeface="Calibri" panose="020F0502020204030204" pitchFamily="34" charset="0"/>
              <a:ea typeface="Calibri" panose="020F0502020204030204" pitchFamily="34" charset="0"/>
              <a:cs typeface="Calibri" panose="020F0502020204030204" pitchFamily="34" charset="0"/>
            </a:endParaRPr>
          </a:p>
          <a:p>
            <a:pPr marL="0" indent="0" algn="ctr"/>
            <a:r>
              <a:rPr lang="en-IE" sz="2400" dirty="0" smtClean="0">
                <a:latin typeface="Calibri" panose="020F0502020204030204" pitchFamily="34" charset="0"/>
                <a:ea typeface="Calibri" panose="020F0502020204030204" pitchFamily="34" charset="0"/>
                <a:cs typeface="Calibri" panose="020F0502020204030204" pitchFamily="34" charset="0"/>
              </a:rPr>
              <a:t>Overview </a:t>
            </a:r>
            <a:r>
              <a:rPr lang="en-IE" sz="2400" dirty="0">
                <a:latin typeface="Calibri" panose="020F0502020204030204" pitchFamily="34" charset="0"/>
                <a:ea typeface="Calibri" panose="020F0502020204030204" pitchFamily="34" charset="0"/>
                <a:cs typeface="Calibri" panose="020F0502020204030204" pitchFamily="34" charset="0"/>
              </a:rPr>
              <a:t>of ISI Solutions</a:t>
            </a:r>
          </a:p>
          <a:p>
            <a:pPr marL="742950" indent="-742950">
              <a:buFont typeface="+mj-lt"/>
              <a:buAutoNum type="arabicPeriod"/>
            </a:pPr>
            <a:endParaRPr lang="en-IE"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16019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3179705878"/>
              </p:ext>
            </p:extLst>
          </p:nvPr>
        </p:nvGraphicFramePr>
        <p:xfrm>
          <a:off x="463469" y="1196752"/>
          <a:ext cx="8229600" cy="4641082"/>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1278160427"/>
                    </a:ext>
                  </a:extLst>
                </a:gridCol>
                <a:gridCol w="4114800">
                  <a:extLst>
                    <a:ext uri="{9D8B030D-6E8A-4147-A177-3AD203B41FA5}">
                      <a16:colId xmlns:a16="http://schemas.microsoft.com/office/drawing/2014/main" val="3566489447"/>
                    </a:ext>
                  </a:extLst>
                </a:gridCol>
              </a:tblGrid>
              <a:tr h="526282">
                <a:tc gridSpan="2">
                  <a:txBody>
                    <a:bodyPr/>
                    <a:lstStyle/>
                    <a:p>
                      <a:pPr marL="0" marR="0" indent="0" algn="l" defTabSz="1072070" rtl="0" eaLnBrk="1" fontAlgn="auto" latinLnBrk="0" hangingPunct="1">
                        <a:lnSpc>
                          <a:spcPct val="100000"/>
                        </a:lnSpc>
                        <a:spcBef>
                          <a:spcPts val="0"/>
                        </a:spcBef>
                        <a:spcAft>
                          <a:spcPts val="0"/>
                        </a:spcAft>
                        <a:buClrTx/>
                        <a:buSzTx/>
                        <a:buFontTx/>
                        <a:buNone/>
                        <a:tabLst/>
                        <a:defRPr/>
                      </a:pPr>
                      <a:r>
                        <a:rPr lang="en-GB" sz="2100" b="1" dirty="0" smtClean="0">
                          <a:solidFill>
                            <a:prstClr val="black"/>
                          </a:solidFill>
                          <a:latin typeface="Calibri" pitchFamily="34" charset="0"/>
                          <a:ea typeface="+mn-ea"/>
                          <a:cs typeface="Arial" charset="0"/>
                        </a:rPr>
                        <a:t>Debt Relief Notice (DRN)</a:t>
                      </a:r>
                    </a:p>
                  </a:txBody>
                  <a:tcPr>
                    <a:solidFill>
                      <a:schemeClr val="accent1"/>
                    </a:solidFill>
                  </a:tcPr>
                </a:tc>
                <a:tc hMerge="1">
                  <a:txBody>
                    <a:bodyPr/>
                    <a:lstStyle/>
                    <a:p>
                      <a:endParaRPr lang="en-IE" dirty="0"/>
                    </a:p>
                  </a:txBody>
                  <a:tcPr/>
                </a:tc>
                <a:extLst>
                  <a:ext uri="{0D108BD9-81ED-4DB2-BD59-A6C34878D82A}">
                    <a16:rowId xmlns:a16="http://schemas.microsoft.com/office/drawing/2014/main" val="4111518066"/>
                  </a:ext>
                </a:extLst>
              </a:tr>
              <a:tr h="3794198">
                <a:tc>
                  <a:txBody>
                    <a:bodyPr/>
                    <a:lstStyle/>
                    <a:p>
                      <a:r>
                        <a:rPr lang="en-IE" sz="2000" dirty="0" smtClean="0"/>
                        <a:t>A solution for people with:</a:t>
                      </a:r>
                    </a:p>
                    <a:p>
                      <a:pPr marL="342900" indent="-342900">
                        <a:buFont typeface="Arial" panose="020B0604020202020204" pitchFamily="34" charset="0"/>
                        <a:buChar char="•"/>
                      </a:pPr>
                      <a:r>
                        <a:rPr lang="en-IE" sz="2000" dirty="0" smtClean="0"/>
                        <a:t>Low income</a:t>
                      </a:r>
                    </a:p>
                    <a:p>
                      <a:pPr marL="342900" indent="-342900">
                        <a:buFont typeface="Arial" panose="020B0604020202020204" pitchFamily="34" charset="0"/>
                        <a:buChar char="•"/>
                      </a:pPr>
                      <a:r>
                        <a:rPr lang="en-IE" sz="2000" dirty="0" smtClean="0"/>
                        <a:t>No mortgage</a:t>
                      </a:r>
                    </a:p>
                    <a:p>
                      <a:pPr marL="342900" indent="-342900">
                        <a:buFont typeface="Arial" panose="020B0604020202020204" pitchFamily="34" charset="0"/>
                        <a:buChar char="•"/>
                      </a:pPr>
                      <a:r>
                        <a:rPr lang="en-IE" sz="2000" dirty="0" smtClean="0"/>
                        <a:t>Very</a:t>
                      </a:r>
                      <a:r>
                        <a:rPr lang="en-IE" sz="2000" baseline="0" dirty="0" smtClean="0"/>
                        <a:t> few assets.</a:t>
                      </a:r>
                    </a:p>
                    <a:p>
                      <a:pPr marL="342900" indent="-342900">
                        <a:buFont typeface="Arial" panose="020B0604020202020204" pitchFamily="34" charset="0"/>
                        <a:buChar char="•"/>
                      </a:pPr>
                      <a:endParaRPr lang="en-IE" sz="2000" dirty="0" smtClean="0"/>
                    </a:p>
                    <a:p>
                      <a:pPr marL="0" indent="0">
                        <a:buFont typeface="Arial" panose="020B0604020202020204" pitchFamily="34" charset="0"/>
                        <a:buNone/>
                      </a:pPr>
                      <a:r>
                        <a:rPr lang="en-IE" sz="2000" dirty="0" smtClean="0"/>
                        <a:t>This solution allows for complete write off of debts up to €35,000 and can be applied for, at no cost, through an </a:t>
                      </a:r>
                      <a:r>
                        <a:rPr lang="en-IE" sz="2000" u="sng" dirty="0" smtClean="0"/>
                        <a:t>Approved Intermediary</a:t>
                      </a:r>
                      <a:r>
                        <a:rPr lang="en-IE" sz="2000" u="none" baseline="0" dirty="0" smtClean="0"/>
                        <a:t> - </a:t>
                      </a:r>
                      <a:r>
                        <a:rPr lang="en-IE" sz="2000" dirty="0" smtClean="0"/>
                        <a:t>many of whom</a:t>
                      </a:r>
                      <a:r>
                        <a:rPr lang="en-IE" sz="2000" baseline="0" dirty="0" smtClean="0"/>
                        <a:t> are based in MABS.</a:t>
                      </a:r>
                      <a:endParaRPr lang="en-IE" sz="2000" dirty="0"/>
                    </a:p>
                  </a:txBody>
                  <a:tcPr>
                    <a:solidFill>
                      <a:srgbClr val="307680">
                        <a:alpha val="30000"/>
                      </a:srgbClr>
                    </a:solidFill>
                  </a:tcPr>
                </a:tc>
                <a:tc>
                  <a:txBody>
                    <a:bodyPr/>
                    <a:lstStyle/>
                    <a:p>
                      <a:pPr marL="0" marR="0" indent="0" algn="l" defTabSz="1072070" rtl="0" eaLnBrk="1" fontAlgn="auto" latinLnBrk="0" hangingPunct="1">
                        <a:lnSpc>
                          <a:spcPct val="100000"/>
                        </a:lnSpc>
                        <a:spcBef>
                          <a:spcPts val="0"/>
                        </a:spcBef>
                        <a:spcAft>
                          <a:spcPts val="0"/>
                        </a:spcAft>
                        <a:buClrTx/>
                        <a:buSzTx/>
                        <a:buFontTx/>
                        <a:buNone/>
                        <a:tabLst/>
                        <a:defRPr/>
                      </a:pPr>
                      <a:r>
                        <a:rPr lang="en-IE" sz="2400" b="0" i="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Quote from </a:t>
                      </a:r>
                      <a:r>
                        <a:rPr lang="en-IE" sz="2400" kern="12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debtor</a:t>
                      </a:r>
                      <a:r>
                        <a:rPr lang="en-IE" sz="2400" b="0" i="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 helped by DRN:</a:t>
                      </a:r>
                    </a:p>
                    <a:p>
                      <a:pPr marL="0" marR="0" indent="0" algn="l" defTabSz="1072070" rtl="0" eaLnBrk="1" fontAlgn="auto" latinLnBrk="0" hangingPunct="1">
                        <a:lnSpc>
                          <a:spcPct val="100000"/>
                        </a:lnSpc>
                        <a:spcBef>
                          <a:spcPts val="0"/>
                        </a:spcBef>
                        <a:spcAft>
                          <a:spcPts val="0"/>
                        </a:spcAft>
                        <a:buClrTx/>
                        <a:buSzTx/>
                        <a:buFontTx/>
                        <a:buNone/>
                        <a:tabLst/>
                        <a:defRPr/>
                      </a:pPr>
                      <a:endParaRPr lang="en-IE" sz="2400" b="0" i="1"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indent="0" algn="l" defTabSz="1072070" rtl="0" eaLnBrk="1" fontAlgn="auto" latinLnBrk="0" hangingPunct="1">
                        <a:lnSpc>
                          <a:spcPct val="100000"/>
                        </a:lnSpc>
                        <a:spcBef>
                          <a:spcPts val="0"/>
                        </a:spcBef>
                        <a:spcAft>
                          <a:spcPts val="0"/>
                        </a:spcAft>
                        <a:buClrTx/>
                        <a:buSzTx/>
                        <a:buFontTx/>
                        <a:buNone/>
                        <a:tabLst/>
                        <a:defRPr/>
                      </a:pPr>
                      <a:r>
                        <a:rPr lang="en-IE" sz="2400" b="0" i="1"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“All I’d say is, if you’re struggling with debt, take a deep breath and get in touch with those who can help. Debt should never become a worry and if it is, there is light at the end of the tunnel.”</a:t>
                      </a:r>
                      <a:endParaRPr lang="en-IE" sz="2400" b="0" i="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E" sz="2400" dirty="0"/>
                    </a:p>
                  </a:txBody>
                  <a:tcPr>
                    <a:solidFill>
                      <a:srgbClr val="307680">
                        <a:alpha val="30000"/>
                      </a:srgbClr>
                    </a:solidFill>
                  </a:tcPr>
                </a:tc>
                <a:extLst>
                  <a:ext uri="{0D108BD9-81ED-4DB2-BD59-A6C34878D82A}">
                    <a16:rowId xmlns:a16="http://schemas.microsoft.com/office/drawing/2014/main" val="1172688629"/>
                  </a:ext>
                </a:extLst>
              </a:tr>
            </a:tbl>
          </a:graphicData>
        </a:graphic>
      </p:graphicFrame>
      <p:sp>
        <p:nvSpPr>
          <p:cNvPr id="20482" name="Rectangle 2"/>
          <p:cNvSpPr txBox="1">
            <a:spLocks/>
          </p:cNvSpPr>
          <p:nvPr/>
        </p:nvSpPr>
        <p:spPr bwMode="auto">
          <a:xfrm>
            <a:off x="463469" y="357724"/>
            <a:ext cx="8229759" cy="488949"/>
          </a:xfrm>
          <a:prstGeom prst="rect">
            <a:avLst/>
          </a:prstGeom>
          <a:noFill/>
          <a:ln w="9525">
            <a:noFill/>
            <a:miter lim="800000"/>
            <a:headEnd/>
            <a:tailEnd/>
          </a:ln>
        </p:spPr>
        <p:txBody>
          <a:bodyPr lIns="107252" tIns="53626" rIns="107252" bIns="53626"/>
          <a:lstStyle/>
          <a:p>
            <a:pPr defTabSz="1070859" eaLnBrk="0" hangingPunct="0"/>
            <a:r>
              <a:rPr lang="en-GB" sz="2100" b="1" dirty="0" smtClean="0">
                <a:solidFill>
                  <a:prstClr val="black"/>
                </a:solidFill>
                <a:latin typeface="Calibri" pitchFamily="34" charset="0"/>
                <a:ea typeface="+mn-ea"/>
                <a:cs typeface="Arial" charset="0"/>
              </a:rPr>
              <a:t>FOUR ISI SOLUTIONS </a:t>
            </a:r>
            <a:endParaRPr lang="en-GB" sz="2100" b="1" dirty="0">
              <a:solidFill>
                <a:prstClr val="black"/>
              </a:solidFill>
              <a:latin typeface="Calibri" pitchFamily="34" charset="0"/>
              <a:ea typeface="+mn-ea"/>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494883135"/>
              </p:ext>
            </p:extLst>
          </p:nvPr>
        </p:nvGraphicFramePr>
        <p:xfrm>
          <a:off x="463469" y="1196752"/>
          <a:ext cx="8229600" cy="4608032"/>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1278160427"/>
                    </a:ext>
                  </a:extLst>
                </a:gridCol>
                <a:gridCol w="4114800">
                  <a:extLst>
                    <a:ext uri="{9D8B030D-6E8A-4147-A177-3AD203B41FA5}">
                      <a16:colId xmlns:a16="http://schemas.microsoft.com/office/drawing/2014/main" val="3566489447"/>
                    </a:ext>
                  </a:extLst>
                </a:gridCol>
              </a:tblGrid>
              <a:tr h="554192">
                <a:tc gridSpan="2">
                  <a:txBody>
                    <a:bodyPr/>
                    <a:lstStyle/>
                    <a:p>
                      <a:pPr marL="0" marR="0" indent="0" algn="l" defTabSz="1072070" rtl="0" eaLnBrk="1" fontAlgn="auto" latinLnBrk="0" hangingPunct="1">
                        <a:lnSpc>
                          <a:spcPct val="100000"/>
                        </a:lnSpc>
                        <a:spcBef>
                          <a:spcPts val="0"/>
                        </a:spcBef>
                        <a:spcAft>
                          <a:spcPts val="0"/>
                        </a:spcAft>
                        <a:buClrTx/>
                        <a:buSzTx/>
                        <a:buFontTx/>
                        <a:buNone/>
                        <a:tabLst/>
                        <a:defRPr/>
                      </a:pPr>
                      <a:r>
                        <a:rPr lang="en-GB" sz="2400" b="1" dirty="0" smtClean="0">
                          <a:solidFill>
                            <a:prstClr val="black"/>
                          </a:solidFill>
                          <a:latin typeface="Calibri" pitchFamily="34" charset="0"/>
                          <a:ea typeface="+mn-ea"/>
                          <a:cs typeface="Arial" charset="0"/>
                        </a:rPr>
                        <a:t>Debt Settlement</a:t>
                      </a:r>
                      <a:r>
                        <a:rPr lang="en-GB" sz="2400" b="1" baseline="0" dirty="0" smtClean="0">
                          <a:solidFill>
                            <a:prstClr val="black"/>
                          </a:solidFill>
                          <a:latin typeface="Calibri" pitchFamily="34" charset="0"/>
                          <a:ea typeface="+mn-ea"/>
                          <a:cs typeface="Arial" charset="0"/>
                        </a:rPr>
                        <a:t> Arrangement </a:t>
                      </a:r>
                      <a:r>
                        <a:rPr lang="en-GB" sz="2400" b="1" dirty="0" smtClean="0">
                          <a:solidFill>
                            <a:prstClr val="black"/>
                          </a:solidFill>
                          <a:latin typeface="Calibri" pitchFamily="34" charset="0"/>
                          <a:ea typeface="+mn-ea"/>
                          <a:cs typeface="Arial" charset="0"/>
                        </a:rPr>
                        <a:t>(DSA)</a:t>
                      </a:r>
                    </a:p>
                  </a:txBody>
                  <a:tcPr>
                    <a:solidFill>
                      <a:srgbClr val="6C6889"/>
                    </a:solidFill>
                  </a:tcPr>
                </a:tc>
                <a:tc hMerge="1">
                  <a:txBody>
                    <a:bodyPr/>
                    <a:lstStyle/>
                    <a:p>
                      <a:endParaRPr lang="en-IE" dirty="0"/>
                    </a:p>
                  </a:txBody>
                  <a:tcPr/>
                </a:tc>
                <a:extLst>
                  <a:ext uri="{0D108BD9-81ED-4DB2-BD59-A6C34878D82A}">
                    <a16:rowId xmlns:a16="http://schemas.microsoft.com/office/drawing/2014/main" val="4111518066"/>
                  </a:ext>
                </a:extLst>
              </a:tr>
              <a:tr h="3838296">
                <a:tc>
                  <a:txBody>
                    <a:bodyPr/>
                    <a:lstStyle/>
                    <a:p>
                      <a:r>
                        <a:rPr lang="en-IE" sz="2000" b="0" kern="1200" dirty="0" smtClean="0">
                          <a:solidFill>
                            <a:schemeClr val="dk1"/>
                          </a:solidFill>
                          <a:effectLst/>
                          <a:latin typeface="+mn-lt"/>
                          <a:ea typeface="+mn-ea"/>
                          <a:cs typeface="+mn-cs"/>
                        </a:rPr>
                        <a:t>A solution to problem debts that have built up outside of a mortgage, such as:</a:t>
                      </a:r>
                    </a:p>
                    <a:p>
                      <a:pPr lvl="0"/>
                      <a:r>
                        <a:rPr lang="en-IE" sz="2000" b="0" kern="1200" dirty="0" smtClean="0">
                          <a:solidFill>
                            <a:schemeClr val="dk1"/>
                          </a:solidFill>
                          <a:effectLst/>
                          <a:latin typeface="+mn-lt"/>
                          <a:ea typeface="+mn-ea"/>
                          <a:cs typeface="+mn-cs"/>
                        </a:rPr>
                        <a:t>- credit cards</a:t>
                      </a:r>
                    </a:p>
                    <a:p>
                      <a:pPr lvl="0"/>
                      <a:r>
                        <a:rPr lang="en-IE" sz="2000" b="0" kern="1200" dirty="0" smtClean="0">
                          <a:solidFill>
                            <a:schemeClr val="dk1"/>
                          </a:solidFill>
                          <a:effectLst/>
                          <a:latin typeface="+mn-lt"/>
                          <a:ea typeface="+mn-ea"/>
                          <a:cs typeface="+mn-cs"/>
                        </a:rPr>
                        <a:t>- personal loans</a:t>
                      </a:r>
                    </a:p>
                    <a:p>
                      <a:pPr lvl="0"/>
                      <a:r>
                        <a:rPr lang="en-IE" sz="2000" b="0" kern="1200" dirty="0" smtClean="0">
                          <a:solidFill>
                            <a:schemeClr val="dk1"/>
                          </a:solidFill>
                          <a:effectLst/>
                          <a:latin typeface="+mn-lt"/>
                          <a:ea typeface="+mn-ea"/>
                          <a:cs typeface="+mn-cs"/>
                        </a:rPr>
                        <a:t>- overdrafts. </a:t>
                      </a:r>
                    </a:p>
                    <a:p>
                      <a:r>
                        <a:rPr lang="en-IE" sz="2000" b="0" kern="1200" dirty="0" smtClean="0">
                          <a:solidFill>
                            <a:schemeClr val="dk1"/>
                          </a:solidFill>
                          <a:effectLst/>
                          <a:latin typeface="+mn-lt"/>
                          <a:ea typeface="+mn-ea"/>
                          <a:cs typeface="+mn-cs"/>
                        </a:rPr>
                        <a:t> </a:t>
                      </a:r>
                    </a:p>
                    <a:p>
                      <a:r>
                        <a:rPr lang="en-IE" sz="2000" b="0" kern="1200" dirty="0" smtClean="0">
                          <a:solidFill>
                            <a:schemeClr val="dk1"/>
                          </a:solidFill>
                          <a:effectLst/>
                          <a:latin typeface="+mn-lt"/>
                          <a:ea typeface="+mn-ea"/>
                          <a:cs typeface="+mn-cs"/>
                        </a:rPr>
                        <a:t>This solution features write-down and write-off of debts that cannot be repaid.  It can be applied for through a </a:t>
                      </a:r>
                      <a:r>
                        <a:rPr lang="en-IE" sz="2000" b="0" u="sng" kern="1200" dirty="0" smtClean="0">
                          <a:solidFill>
                            <a:schemeClr val="dk1"/>
                          </a:solidFill>
                          <a:effectLst/>
                          <a:latin typeface="+mn-lt"/>
                          <a:ea typeface="+mn-ea"/>
                          <a:cs typeface="+mn-cs"/>
                        </a:rPr>
                        <a:t>Personal Insolvency Practitioner (PIP)</a:t>
                      </a:r>
                      <a:r>
                        <a:rPr lang="en-IE" sz="2000" b="0" kern="1200" dirty="0" smtClean="0">
                          <a:solidFill>
                            <a:schemeClr val="dk1"/>
                          </a:solidFill>
                          <a:effectLst/>
                          <a:latin typeface="+mn-lt"/>
                          <a:ea typeface="+mn-ea"/>
                          <a:cs typeface="+mn-cs"/>
                        </a:rPr>
                        <a:t>, professionals based around the country that are regulated by the ISI.</a:t>
                      </a:r>
                      <a:endParaRPr lang="en-IE" sz="2000" b="0" dirty="0"/>
                    </a:p>
                  </a:txBody>
                  <a:tcPr>
                    <a:solidFill>
                      <a:schemeClr val="accent1">
                        <a:tint val="40000"/>
                        <a:alpha val="50000"/>
                      </a:schemeClr>
                    </a:solidFill>
                  </a:tcPr>
                </a:tc>
                <a:tc>
                  <a:txBody>
                    <a:bodyPr/>
                    <a:lstStyle/>
                    <a:p>
                      <a:pPr marL="0" marR="0" indent="0" algn="l" defTabSz="1072070" rtl="0" eaLnBrk="1" fontAlgn="auto" latinLnBrk="0" hangingPunct="1">
                        <a:lnSpc>
                          <a:spcPct val="100000"/>
                        </a:lnSpc>
                        <a:spcBef>
                          <a:spcPts val="0"/>
                        </a:spcBef>
                        <a:spcAft>
                          <a:spcPts val="0"/>
                        </a:spcAft>
                        <a:buClrTx/>
                        <a:buSzTx/>
                        <a:buFontTx/>
                        <a:buNone/>
                        <a:tabLst/>
                        <a:defRPr/>
                      </a:pPr>
                      <a:r>
                        <a:rPr lang="en-IE" sz="2400" b="0" i="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Quote from debtor helped by DSA:</a:t>
                      </a:r>
                    </a:p>
                    <a:p>
                      <a:pPr marL="0" marR="0" indent="0" algn="l" defTabSz="1072070" rtl="0" eaLnBrk="1" fontAlgn="auto" latinLnBrk="0" hangingPunct="1">
                        <a:lnSpc>
                          <a:spcPct val="100000"/>
                        </a:lnSpc>
                        <a:spcBef>
                          <a:spcPts val="0"/>
                        </a:spcBef>
                        <a:spcAft>
                          <a:spcPts val="0"/>
                        </a:spcAft>
                        <a:buClrTx/>
                        <a:buSzTx/>
                        <a:buFontTx/>
                        <a:buNone/>
                        <a:tabLst/>
                        <a:defRPr/>
                      </a:pPr>
                      <a:endParaRPr lang="en-IE" sz="2400" b="0" i="1"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indent="0" algn="l" defTabSz="1072070" rtl="0" eaLnBrk="1" fontAlgn="auto" latinLnBrk="0" hangingPunct="1">
                        <a:lnSpc>
                          <a:spcPct val="100000"/>
                        </a:lnSpc>
                        <a:spcBef>
                          <a:spcPts val="0"/>
                        </a:spcBef>
                        <a:spcAft>
                          <a:spcPts val="0"/>
                        </a:spcAft>
                        <a:buClrTx/>
                        <a:buSzTx/>
                        <a:buFontTx/>
                        <a:buNone/>
                        <a:tabLst/>
                        <a:defRPr/>
                      </a:pPr>
                      <a:r>
                        <a:rPr lang="en-IE" sz="2400" b="0" i="1"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en-IE" sz="2400" b="0" i="1" kern="1200" dirty="0" smtClean="0">
                          <a:solidFill>
                            <a:schemeClr val="dk1"/>
                          </a:solidFill>
                          <a:effectLst/>
                          <a:latin typeface="+mn-lt"/>
                          <a:ea typeface="+mn-ea"/>
                          <a:cs typeface="+mn-cs"/>
                        </a:rPr>
                        <a:t>There are no more phone calls, letters or worries about knocks to the door. This is a new beginning. I would highly recommend getting in touch with a PIP</a:t>
                      </a:r>
                      <a:r>
                        <a:rPr lang="en-IE" sz="2400" b="0" i="1"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en-IE" sz="2400" b="0" i="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E" sz="2400" dirty="0"/>
                    </a:p>
                  </a:txBody>
                  <a:tcPr>
                    <a:solidFill>
                      <a:schemeClr val="accent1">
                        <a:tint val="40000"/>
                        <a:alpha val="50000"/>
                      </a:schemeClr>
                    </a:solidFill>
                  </a:tcPr>
                </a:tc>
                <a:extLst>
                  <a:ext uri="{0D108BD9-81ED-4DB2-BD59-A6C34878D82A}">
                    <a16:rowId xmlns:a16="http://schemas.microsoft.com/office/drawing/2014/main" val="1172688629"/>
                  </a:ext>
                </a:extLst>
              </a:tr>
            </a:tbl>
          </a:graphicData>
        </a:graphic>
      </p:graphicFrame>
      <p:sp>
        <p:nvSpPr>
          <p:cNvPr id="20482" name="Rectangle 2"/>
          <p:cNvSpPr txBox="1">
            <a:spLocks/>
          </p:cNvSpPr>
          <p:nvPr/>
        </p:nvSpPr>
        <p:spPr bwMode="auto">
          <a:xfrm>
            <a:off x="463469" y="357724"/>
            <a:ext cx="8229759" cy="488949"/>
          </a:xfrm>
          <a:prstGeom prst="rect">
            <a:avLst/>
          </a:prstGeom>
          <a:noFill/>
          <a:ln w="9525">
            <a:noFill/>
            <a:miter lim="800000"/>
            <a:headEnd/>
            <a:tailEnd/>
          </a:ln>
        </p:spPr>
        <p:txBody>
          <a:bodyPr lIns="107252" tIns="53626" rIns="107252" bIns="53626"/>
          <a:lstStyle/>
          <a:p>
            <a:pPr defTabSz="1070859" eaLnBrk="0" hangingPunct="0"/>
            <a:r>
              <a:rPr lang="en-GB" sz="2100" b="1">
                <a:solidFill>
                  <a:prstClr val="black"/>
                </a:solidFill>
                <a:latin typeface="Calibri" pitchFamily="34" charset="0"/>
                <a:cs typeface="Arial" charset="0"/>
              </a:rPr>
              <a:t>FOUR ISI SOLUTIONS </a:t>
            </a:r>
            <a:endParaRPr lang="en-GB" sz="2100" b="1" dirty="0">
              <a:solidFill>
                <a:prstClr val="black"/>
              </a:solidFill>
              <a:latin typeface="Calibri" pitchFamily="34" charset="0"/>
              <a:cs typeface="Arial" charset="0"/>
            </a:endParaRPr>
          </a:p>
        </p:txBody>
      </p:sp>
    </p:spTree>
    <p:extLst>
      <p:ext uri="{BB962C8B-B14F-4D97-AF65-F5344CB8AC3E}">
        <p14:creationId xmlns:p14="http://schemas.microsoft.com/office/powerpoint/2010/main" val="40745823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2646097785"/>
              </p:ext>
            </p:extLst>
          </p:nvPr>
        </p:nvGraphicFramePr>
        <p:xfrm>
          <a:off x="463469" y="1196752"/>
          <a:ext cx="8229600" cy="5006842"/>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1278160427"/>
                    </a:ext>
                  </a:extLst>
                </a:gridCol>
                <a:gridCol w="4114800">
                  <a:extLst>
                    <a:ext uri="{9D8B030D-6E8A-4147-A177-3AD203B41FA5}">
                      <a16:colId xmlns:a16="http://schemas.microsoft.com/office/drawing/2014/main" val="3566489447"/>
                    </a:ext>
                  </a:extLst>
                </a:gridCol>
              </a:tblGrid>
              <a:tr h="526282">
                <a:tc gridSpan="2">
                  <a:txBody>
                    <a:bodyPr/>
                    <a:lstStyle/>
                    <a:p>
                      <a:pPr marL="0" marR="0" indent="0" algn="l" defTabSz="1072070" rtl="0" eaLnBrk="1" fontAlgn="auto" latinLnBrk="0" hangingPunct="1">
                        <a:lnSpc>
                          <a:spcPct val="100000"/>
                        </a:lnSpc>
                        <a:spcBef>
                          <a:spcPts val="0"/>
                        </a:spcBef>
                        <a:spcAft>
                          <a:spcPts val="0"/>
                        </a:spcAft>
                        <a:buClrTx/>
                        <a:buSzTx/>
                        <a:buFontTx/>
                        <a:buNone/>
                        <a:tabLst/>
                        <a:defRPr/>
                      </a:pPr>
                      <a:r>
                        <a:rPr lang="en-GB" sz="2400" b="1" dirty="0" smtClean="0">
                          <a:solidFill>
                            <a:prstClr val="black"/>
                          </a:solidFill>
                          <a:latin typeface="Calibri" pitchFamily="34" charset="0"/>
                          <a:ea typeface="+mn-ea"/>
                          <a:cs typeface="Arial" charset="0"/>
                        </a:rPr>
                        <a:t>Personal</a:t>
                      </a:r>
                      <a:r>
                        <a:rPr lang="en-GB" sz="2400" b="1" baseline="0" dirty="0" smtClean="0">
                          <a:solidFill>
                            <a:prstClr val="black"/>
                          </a:solidFill>
                          <a:latin typeface="Calibri" pitchFamily="34" charset="0"/>
                          <a:ea typeface="+mn-ea"/>
                          <a:cs typeface="Arial" charset="0"/>
                        </a:rPr>
                        <a:t> Insolvency Arrangement </a:t>
                      </a:r>
                      <a:r>
                        <a:rPr lang="en-GB" sz="2400" b="1" dirty="0" smtClean="0">
                          <a:solidFill>
                            <a:prstClr val="black"/>
                          </a:solidFill>
                          <a:latin typeface="Calibri" pitchFamily="34" charset="0"/>
                          <a:ea typeface="+mn-ea"/>
                          <a:cs typeface="Arial" charset="0"/>
                        </a:rPr>
                        <a:t>(PIA)</a:t>
                      </a:r>
                    </a:p>
                  </a:txBody>
                  <a:tcPr>
                    <a:solidFill>
                      <a:srgbClr val="7FA43F"/>
                    </a:solidFill>
                  </a:tcPr>
                </a:tc>
                <a:tc hMerge="1">
                  <a:txBody>
                    <a:bodyPr/>
                    <a:lstStyle/>
                    <a:p>
                      <a:endParaRPr lang="en-IE" dirty="0"/>
                    </a:p>
                  </a:txBody>
                  <a:tcPr/>
                </a:tc>
                <a:extLst>
                  <a:ext uri="{0D108BD9-81ED-4DB2-BD59-A6C34878D82A}">
                    <a16:rowId xmlns:a16="http://schemas.microsoft.com/office/drawing/2014/main" val="4111518066"/>
                  </a:ext>
                </a:extLst>
              </a:tr>
              <a:tr h="3794198">
                <a:tc>
                  <a:txBody>
                    <a:bodyPr/>
                    <a:lstStyle/>
                    <a:p>
                      <a:r>
                        <a:rPr lang="en-IE" sz="2400" b="0" kern="1200" dirty="0" smtClean="0">
                          <a:solidFill>
                            <a:schemeClr val="dk1"/>
                          </a:solidFill>
                          <a:effectLst/>
                          <a:latin typeface="+mn-lt"/>
                          <a:ea typeface="+mn-ea"/>
                          <a:cs typeface="+mn-cs"/>
                        </a:rPr>
                        <a:t>A similar solution to the Debt Settlement Arrangement but it also includes mortgage debt and, where possible, allows a person to keep their home.  </a:t>
                      </a:r>
                    </a:p>
                    <a:p>
                      <a:r>
                        <a:rPr lang="en-IE" sz="2400" b="0" kern="1200" dirty="0" smtClean="0">
                          <a:solidFill>
                            <a:schemeClr val="dk1"/>
                          </a:solidFill>
                          <a:effectLst/>
                          <a:latin typeface="+mn-lt"/>
                          <a:ea typeface="+mn-ea"/>
                          <a:cs typeface="+mn-cs"/>
                        </a:rPr>
                        <a:t> </a:t>
                      </a:r>
                    </a:p>
                    <a:p>
                      <a:r>
                        <a:rPr lang="en-IE" sz="2400" b="0" kern="1200" dirty="0" smtClean="0">
                          <a:solidFill>
                            <a:schemeClr val="dk1"/>
                          </a:solidFill>
                          <a:effectLst/>
                          <a:latin typeface="+mn-lt"/>
                          <a:ea typeface="+mn-ea"/>
                          <a:cs typeface="+mn-cs"/>
                        </a:rPr>
                        <a:t>Again, this solution is available through a </a:t>
                      </a:r>
                      <a:r>
                        <a:rPr lang="en-IE" sz="2400" b="0" u="sng" kern="1200" dirty="0" smtClean="0">
                          <a:solidFill>
                            <a:schemeClr val="dk1"/>
                          </a:solidFill>
                          <a:effectLst/>
                          <a:latin typeface="+mn-lt"/>
                          <a:ea typeface="+mn-ea"/>
                          <a:cs typeface="+mn-cs"/>
                        </a:rPr>
                        <a:t>Personal Insolvency Practitioner (PIP)</a:t>
                      </a:r>
                      <a:r>
                        <a:rPr lang="en-IE" sz="2400" b="0" kern="1200" dirty="0" smtClean="0">
                          <a:solidFill>
                            <a:schemeClr val="dk1"/>
                          </a:solidFill>
                          <a:effectLst/>
                          <a:latin typeface="+mn-lt"/>
                          <a:ea typeface="+mn-ea"/>
                          <a:cs typeface="+mn-cs"/>
                        </a:rPr>
                        <a:t>.</a:t>
                      </a:r>
                    </a:p>
                    <a:p>
                      <a:r>
                        <a:rPr lang="en-IE" sz="2400" b="0" kern="1200" dirty="0" smtClean="0">
                          <a:solidFill>
                            <a:schemeClr val="dk1"/>
                          </a:solidFill>
                          <a:effectLst/>
                          <a:latin typeface="+mn-lt"/>
                          <a:ea typeface="+mn-ea"/>
                          <a:cs typeface="+mn-cs"/>
                        </a:rPr>
                        <a:t> </a:t>
                      </a:r>
                    </a:p>
                    <a:p>
                      <a:endParaRPr lang="en-IE" sz="2000" dirty="0"/>
                    </a:p>
                  </a:txBody>
                  <a:tcPr>
                    <a:solidFill>
                      <a:srgbClr val="7FA43F">
                        <a:alpha val="40000"/>
                      </a:srgbClr>
                    </a:solidFill>
                  </a:tcPr>
                </a:tc>
                <a:tc>
                  <a:txBody>
                    <a:bodyPr/>
                    <a:lstStyle/>
                    <a:p>
                      <a:pPr marL="0" marR="0" indent="0" algn="l" defTabSz="1072070" rtl="0" eaLnBrk="1" fontAlgn="auto" latinLnBrk="0" hangingPunct="1">
                        <a:lnSpc>
                          <a:spcPct val="100000"/>
                        </a:lnSpc>
                        <a:spcBef>
                          <a:spcPts val="0"/>
                        </a:spcBef>
                        <a:spcAft>
                          <a:spcPts val="0"/>
                        </a:spcAft>
                        <a:buClrTx/>
                        <a:buSzTx/>
                        <a:buFontTx/>
                        <a:buNone/>
                        <a:tabLst/>
                        <a:defRPr/>
                      </a:pPr>
                      <a:r>
                        <a:rPr lang="en-IE" sz="2400" b="0" i="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Quote from debtor helped by PIA:</a:t>
                      </a:r>
                    </a:p>
                    <a:p>
                      <a:pPr marL="0" marR="0" indent="0" algn="l" defTabSz="1072070" rtl="0" eaLnBrk="1" fontAlgn="auto" latinLnBrk="0" hangingPunct="1">
                        <a:lnSpc>
                          <a:spcPct val="100000"/>
                        </a:lnSpc>
                        <a:spcBef>
                          <a:spcPts val="0"/>
                        </a:spcBef>
                        <a:spcAft>
                          <a:spcPts val="0"/>
                        </a:spcAft>
                        <a:buClrTx/>
                        <a:buSzTx/>
                        <a:buFontTx/>
                        <a:buNone/>
                        <a:tabLst/>
                        <a:defRPr/>
                      </a:pPr>
                      <a:endParaRPr lang="en-IE" sz="2400" b="0" i="1"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indent="0" algn="l" defTabSz="1072070" rtl="0" eaLnBrk="1" fontAlgn="auto" latinLnBrk="0" hangingPunct="1">
                        <a:lnSpc>
                          <a:spcPct val="100000"/>
                        </a:lnSpc>
                        <a:spcBef>
                          <a:spcPts val="0"/>
                        </a:spcBef>
                        <a:spcAft>
                          <a:spcPts val="0"/>
                        </a:spcAft>
                        <a:buClrTx/>
                        <a:buSzTx/>
                        <a:buFontTx/>
                        <a:buNone/>
                        <a:tabLst/>
                        <a:defRPr/>
                      </a:pPr>
                      <a:r>
                        <a:rPr lang="en-IE" sz="2400" b="0" i="1"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en-IE" sz="2400" b="0" i="1" kern="1200" dirty="0" smtClean="0">
                          <a:solidFill>
                            <a:schemeClr val="dk1"/>
                          </a:solidFill>
                          <a:effectLst/>
                          <a:latin typeface="+mn-lt"/>
                          <a:ea typeface="+mn-ea"/>
                          <a:cs typeface="+mn-cs"/>
                        </a:rPr>
                        <a:t>After talking to our PIP for just half an hour, he was able to fix it, it was going to be sorted. You would think “What’s the catch?” but there is no catch. We are now out of debt. And speaking to the PIP was the answer</a:t>
                      </a:r>
                      <a:r>
                        <a:rPr lang="en-IE" sz="2400" b="0" i="1"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en-IE" sz="2400" b="0" i="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E" sz="2400" dirty="0"/>
                    </a:p>
                  </a:txBody>
                  <a:tcPr>
                    <a:solidFill>
                      <a:srgbClr val="7FA43F">
                        <a:alpha val="40000"/>
                      </a:srgbClr>
                    </a:solidFill>
                  </a:tcPr>
                </a:tc>
                <a:extLst>
                  <a:ext uri="{0D108BD9-81ED-4DB2-BD59-A6C34878D82A}">
                    <a16:rowId xmlns:a16="http://schemas.microsoft.com/office/drawing/2014/main" val="1172688629"/>
                  </a:ext>
                </a:extLst>
              </a:tr>
            </a:tbl>
          </a:graphicData>
        </a:graphic>
      </p:graphicFrame>
      <p:sp>
        <p:nvSpPr>
          <p:cNvPr id="20482" name="Rectangle 2"/>
          <p:cNvSpPr txBox="1">
            <a:spLocks/>
          </p:cNvSpPr>
          <p:nvPr/>
        </p:nvSpPr>
        <p:spPr bwMode="auto">
          <a:xfrm>
            <a:off x="463469" y="357724"/>
            <a:ext cx="8229759" cy="488949"/>
          </a:xfrm>
          <a:prstGeom prst="rect">
            <a:avLst/>
          </a:prstGeom>
          <a:noFill/>
          <a:ln w="9525">
            <a:noFill/>
            <a:miter lim="800000"/>
            <a:headEnd/>
            <a:tailEnd/>
          </a:ln>
        </p:spPr>
        <p:txBody>
          <a:bodyPr lIns="107252" tIns="53626" rIns="107252" bIns="53626"/>
          <a:lstStyle/>
          <a:p>
            <a:pPr defTabSz="1070859" eaLnBrk="0" hangingPunct="0"/>
            <a:r>
              <a:rPr lang="en-GB" sz="2100" b="1">
                <a:solidFill>
                  <a:prstClr val="black"/>
                </a:solidFill>
                <a:latin typeface="Calibri" pitchFamily="34" charset="0"/>
                <a:cs typeface="Arial" charset="0"/>
              </a:rPr>
              <a:t>FOUR ISI SOLUTIONS </a:t>
            </a:r>
            <a:endParaRPr lang="en-GB" sz="2100" b="1" dirty="0">
              <a:solidFill>
                <a:prstClr val="black"/>
              </a:solidFill>
              <a:latin typeface="Calibri" pitchFamily="34" charset="0"/>
              <a:cs typeface="Arial" charset="0"/>
            </a:endParaRPr>
          </a:p>
        </p:txBody>
      </p:sp>
    </p:spTree>
    <p:extLst>
      <p:ext uri="{BB962C8B-B14F-4D97-AF65-F5344CB8AC3E}">
        <p14:creationId xmlns:p14="http://schemas.microsoft.com/office/powerpoint/2010/main" val="41055982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2894466416"/>
              </p:ext>
            </p:extLst>
          </p:nvPr>
        </p:nvGraphicFramePr>
        <p:xfrm>
          <a:off x="463628" y="1196752"/>
          <a:ext cx="8229600" cy="432048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1278160427"/>
                    </a:ext>
                  </a:extLst>
                </a:gridCol>
                <a:gridCol w="4114800">
                  <a:extLst>
                    <a:ext uri="{9D8B030D-6E8A-4147-A177-3AD203B41FA5}">
                      <a16:colId xmlns:a16="http://schemas.microsoft.com/office/drawing/2014/main" val="3566489447"/>
                    </a:ext>
                  </a:extLst>
                </a:gridCol>
              </a:tblGrid>
              <a:tr h="545107">
                <a:tc gridSpan="2">
                  <a:txBody>
                    <a:bodyPr/>
                    <a:lstStyle/>
                    <a:p>
                      <a:r>
                        <a:rPr lang="en-IE" sz="2400" dirty="0" smtClean="0">
                          <a:solidFill>
                            <a:schemeClr val="tx1"/>
                          </a:solidFill>
                        </a:rPr>
                        <a:t>Bankruptcy</a:t>
                      </a:r>
                    </a:p>
                  </a:txBody>
                  <a:tcPr>
                    <a:solidFill>
                      <a:srgbClr val="EF680D"/>
                    </a:solidFill>
                  </a:tcPr>
                </a:tc>
                <a:tc hMerge="1">
                  <a:txBody>
                    <a:bodyPr/>
                    <a:lstStyle/>
                    <a:p>
                      <a:endParaRPr lang="en-IE" dirty="0"/>
                    </a:p>
                  </a:txBody>
                  <a:tcPr/>
                </a:tc>
                <a:extLst>
                  <a:ext uri="{0D108BD9-81ED-4DB2-BD59-A6C34878D82A}">
                    <a16:rowId xmlns:a16="http://schemas.microsoft.com/office/drawing/2014/main" val="4111518066"/>
                  </a:ext>
                </a:extLst>
              </a:tr>
              <a:tr h="3775373">
                <a:tc>
                  <a:txBody>
                    <a:bodyPr/>
                    <a:lstStyle/>
                    <a:p>
                      <a:r>
                        <a:rPr lang="en-IE" sz="2400" b="0" kern="1200" dirty="0" smtClean="0">
                          <a:solidFill>
                            <a:schemeClr val="dk1"/>
                          </a:solidFill>
                          <a:effectLst/>
                          <a:latin typeface="+mn-lt"/>
                          <a:ea typeface="+mn-ea"/>
                          <a:cs typeface="+mn-cs"/>
                        </a:rPr>
                        <a:t>The solution for people for which the alternatives above are not suitable.  </a:t>
                      </a:r>
                    </a:p>
                    <a:p>
                      <a:endParaRPr lang="en-IE" sz="2400" b="0" kern="1200" dirty="0" smtClean="0">
                        <a:solidFill>
                          <a:schemeClr val="dk1"/>
                        </a:solidFill>
                        <a:effectLst/>
                        <a:latin typeface="+mn-lt"/>
                        <a:ea typeface="+mn-ea"/>
                        <a:cs typeface="+mn-cs"/>
                      </a:endParaRPr>
                    </a:p>
                    <a:p>
                      <a:r>
                        <a:rPr lang="en-IE" sz="2400" b="0" kern="1200" dirty="0" smtClean="0">
                          <a:solidFill>
                            <a:schemeClr val="dk1"/>
                          </a:solidFill>
                          <a:effectLst/>
                          <a:latin typeface="+mn-lt"/>
                          <a:ea typeface="+mn-ea"/>
                          <a:cs typeface="+mn-cs"/>
                        </a:rPr>
                        <a:t>The bankruptcy term is now 1 year.</a:t>
                      </a:r>
                    </a:p>
                    <a:p>
                      <a:endParaRPr lang="en-IE" sz="2000" dirty="0"/>
                    </a:p>
                  </a:txBody>
                  <a:tcPr>
                    <a:solidFill>
                      <a:srgbClr val="EF680D">
                        <a:alpha val="20000"/>
                      </a:srgbClr>
                    </a:solidFill>
                  </a:tcPr>
                </a:tc>
                <a:tc>
                  <a:txBody>
                    <a:bodyPr/>
                    <a:lstStyle/>
                    <a:p>
                      <a:pPr marL="0" marR="0" indent="0" algn="l" defTabSz="1072070" rtl="0" eaLnBrk="1" fontAlgn="auto" latinLnBrk="0" hangingPunct="1">
                        <a:lnSpc>
                          <a:spcPct val="100000"/>
                        </a:lnSpc>
                        <a:spcBef>
                          <a:spcPts val="0"/>
                        </a:spcBef>
                        <a:spcAft>
                          <a:spcPts val="0"/>
                        </a:spcAft>
                        <a:buClrTx/>
                        <a:buSzTx/>
                        <a:buFontTx/>
                        <a:buNone/>
                        <a:tabLst/>
                        <a:defRPr/>
                      </a:pPr>
                      <a:r>
                        <a:rPr lang="en-IE" sz="2400" b="0" i="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Quote from debtor helped by bankruptcy:</a:t>
                      </a:r>
                    </a:p>
                    <a:p>
                      <a:pPr marL="0" marR="0" indent="0" algn="l" defTabSz="1072070" rtl="0" eaLnBrk="1" fontAlgn="auto" latinLnBrk="0" hangingPunct="1">
                        <a:lnSpc>
                          <a:spcPct val="100000"/>
                        </a:lnSpc>
                        <a:spcBef>
                          <a:spcPts val="0"/>
                        </a:spcBef>
                        <a:spcAft>
                          <a:spcPts val="0"/>
                        </a:spcAft>
                        <a:buClrTx/>
                        <a:buSzTx/>
                        <a:buFontTx/>
                        <a:buNone/>
                        <a:tabLst/>
                        <a:defRPr/>
                      </a:pPr>
                      <a:endParaRPr lang="en-IE" sz="2400" b="0" i="1"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indent="0" algn="l" defTabSz="1072070" rtl="0" eaLnBrk="1" fontAlgn="auto" latinLnBrk="0" hangingPunct="1">
                        <a:lnSpc>
                          <a:spcPct val="100000"/>
                        </a:lnSpc>
                        <a:spcBef>
                          <a:spcPts val="0"/>
                        </a:spcBef>
                        <a:spcAft>
                          <a:spcPts val="0"/>
                        </a:spcAft>
                        <a:buClrTx/>
                        <a:buSzTx/>
                        <a:buFontTx/>
                        <a:buNone/>
                        <a:tabLst/>
                        <a:defRPr/>
                      </a:pPr>
                      <a:r>
                        <a:rPr lang="en-IE" sz="2400" b="0" i="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en-IE" sz="2400" b="0" i="1" kern="1200" dirty="0" smtClean="0">
                          <a:solidFill>
                            <a:schemeClr val="dk1"/>
                          </a:solidFill>
                          <a:effectLst/>
                          <a:latin typeface="+mn-lt"/>
                          <a:ea typeface="+mn-ea"/>
                          <a:cs typeface="+mn-cs"/>
                        </a:rPr>
                        <a:t>Don’t leave it ‘til the last minute. Organisations like the ISI are there to help you.</a:t>
                      </a:r>
                      <a:r>
                        <a:rPr lang="en-IE" sz="2400" b="0" i="1"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endParaRPr lang="en-IE" sz="2400" b="0" i="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E" sz="2400" dirty="0"/>
                    </a:p>
                  </a:txBody>
                  <a:tcPr>
                    <a:solidFill>
                      <a:srgbClr val="EF680D">
                        <a:alpha val="20000"/>
                      </a:srgbClr>
                    </a:solidFill>
                  </a:tcPr>
                </a:tc>
                <a:extLst>
                  <a:ext uri="{0D108BD9-81ED-4DB2-BD59-A6C34878D82A}">
                    <a16:rowId xmlns:a16="http://schemas.microsoft.com/office/drawing/2014/main" val="1172688629"/>
                  </a:ext>
                </a:extLst>
              </a:tr>
            </a:tbl>
          </a:graphicData>
        </a:graphic>
      </p:graphicFrame>
      <p:sp>
        <p:nvSpPr>
          <p:cNvPr id="20482" name="Rectangle 2"/>
          <p:cNvSpPr txBox="1">
            <a:spLocks/>
          </p:cNvSpPr>
          <p:nvPr/>
        </p:nvSpPr>
        <p:spPr bwMode="auto">
          <a:xfrm>
            <a:off x="463469" y="357724"/>
            <a:ext cx="8229759" cy="488949"/>
          </a:xfrm>
          <a:prstGeom prst="rect">
            <a:avLst/>
          </a:prstGeom>
          <a:noFill/>
          <a:ln w="9525">
            <a:noFill/>
            <a:miter lim="800000"/>
            <a:headEnd/>
            <a:tailEnd/>
          </a:ln>
        </p:spPr>
        <p:txBody>
          <a:bodyPr lIns="107252" tIns="53626" rIns="107252" bIns="53626"/>
          <a:lstStyle/>
          <a:p>
            <a:pPr defTabSz="1070859" eaLnBrk="0" hangingPunct="0"/>
            <a:r>
              <a:rPr lang="en-GB" sz="2100" b="1" dirty="0" smtClean="0">
                <a:solidFill>
                  <a:prstClr val="black"/>
                </a:solidFill>
                <a:latin typeface="Calibri" pitchFamily="34" charset="0"/>
                <a:ea typeface="+mn-ea"/>
                <a:cs typeface="Arial" charset="0"/>
              </a:rPr>
              <a:t>FOUR ISI SOLUTIONS</a:t>
            </a:r>
            <a:endParaRPr lang="en-GB" sz="2100" b="1" dirty="0">
              <a:solidFill>
                <a:prstClr val="black"/>
              </a:solidFill>
              <a:latin typeface="Calibri" pitchFamily="34" charset="0"/>
              <a:ea typeface="+mn-ea"/>
              <a:cs typeface="Arial" charset="0"/>
            </a:endParaRPr>
          </a:p>
        </p:txBody>
      </p:sp>
    </p:spTree>
    <p:extLst>
      <p:ext uri="{BB962C8B-B14F-4D97-AF65-F5344CB8AC3E}">
        <p14:creationId xmlns:p14="http://schemas.microsoft.com/office/powerpoint/2010/main" val="27895374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txBox="1">
            <a:spLocks/>
          </p:cNvSpPr>
          <p:nvPr/>
        </p:nvSpPr>
        <p:spPr bwMode="auto">
          <a:xfrm>
            <a:off x="463469" y="357724"/>
            <a:ext cx="8229759" cy="488949"/>
          </a:xfrm>
          <a:prstGeom prst="rect">
            <a:avLst/>
          </a:prstGeom>
          <a:noFill/>
          <a:ln w="9525">
            <a:noFill/>
            <a:miter lim="800000"/>
            <a:headEnd/>
            <a:tailEnd/>
          </a:ln>
        </p:spPr>
        <p:txBody>
          <a:bodyPr lIns="107252" tIns="53626" rIns="107252" bIns="53626"/>
          <a:lstStyle/>
          <a:p>
            <a:pPr defTabSz="1070859" eaLnBrk="0" hangingPunct="0"/>
            <a:r>
              <a:rPr lang="en-GB" sz="2100" b="1" dirty="0" smtClean="0">
                <a:solidFill>
                  <a:prstClr val="black"/>
                </a:solidFill>
                <a:latin typeface="Calibri" pitchFamily="34" charset="0"/>
                <a:ea typeface="+mn-ea"/>
                <a:cs typeface="Arial" charset="0"/>
              </a:rPr>
              <a:t>COMMENTARY</a:t>
            </a:r>
            <a:endParaRPr lang="en-GB" sz="2100" b="1" dirty="0">
              <a:solidFill>
                <a:prstClr val="black"/>
              </a:solidFill>
              <a:latin typeface="Calibri" pitchFamily="34" charset="0"/>
              <a:ea typeface="+mn-ea"/>
              <a:cs typeface="Arial" charset="0"/>
            </a:endParaRPr>
          </a:p>
        </p:txBody>
      </p:sp>
      <p:sp>
        <p:nvSpPr>
          <p:cNvPr id="2" name="Rectangle 1"/>
          <p:cNvSpPr/>
          <p:nvPr/>
        </p:nvSpPr>
        <p:spPr>
          <a:xfrm>
            <a:off x="179513" y="1340768"/>
            <a:ext cx="4464496" cy="44644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5" name="Rectangle 4"/>
          <p:cNvSpPr/>
          <p:nvPr/>
        </p:nvSpPr>
        <p:spPr>
          <a:xfrm>
            <a:off x="4716016" y="1340768"/>
            <a:ext cx="4320480" cy="44644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323528" y="1310858"/>
            <a:ext cx="4102418" cy="4893647"/>
          </a:xfrm>
          <a:prstGeom prst="rect">
            <a:avLst/>
          </a:prstGeom>
        </p:spPr>
        <p:txBody>
          <a:bodyPr wrap="square">
            <a:spAutoFit/>
          </a:bodyPr>
          <a:lstStyle/>
          <a:p>
            <a:pPr algn="ctr"/>
            <a:r>
              <a:rPr lang="en-IE" sz="2400" b="1" i="1" dirty="0" smtClean="0">
                <a:latin typeface="Calibri" panose="020F0502020204030204" pitchFamily="34" charset="0"/>
                <a:ea typeface="Calibri" panose="020F0502020204030204" pitchFamily="34" charset="0"/>
                <a:cs typeface="Calibri" panose="020F0502020204030204" pitchFamily="34" charset="0"/>
              </a:rPr>
              <a:t>Benefits of a Statutory Arrangement</a:t>
            </a:r>
          </a:p>
          <a:p>
            <a:endParaRPr lang="en-IE" sz="2400" dirty="0" smtClean="0">
              <a:latin typeface="Calibri" panose="020F0502020204030204" pitchFamily="34" charset="0"/>
              <a:ea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IE" sz="2400" dirty="0" smtClean="0">
                <a:latin typeface="Calibri" panose="020F0502020204030204" pitchFamily="34" charset="0"/>
                <a:ea typeface="Calibri" panose="020F0502020204030204" pitchFamily="34" charset="0"/>
                <a:cs typeface="Calibri" panose="020F0502020204030204" pitchFamily="34" charset="0"/>
              </a:rPr>
              <a:t>Negotiated by experienced regulated professionals</a:t>
            </a:r>
          </a:p>
          <a:p>
            <a:pPr marL="342900" indent="-342900">
              <a:buFont typeface="Arial" panose="020B0604020202020204" pitchFamily="34" charset="0"/>
              <a:buChar char="•"/>
            </a:pPr>
            <a:r>
              <a:rPr lang="en-IE" sz="2400" dirty="0" smtClean="0">
                <a:latin typeface="Calibri" panose="020F0502020204030204" pitchFamily="34" charset="0"/>
                <a:ea typeface="Calibri" panose="020F0502020204030204" pitchFamily="34" charset="0"/>
                <a:cs typeface="Calibri" panose="020F0502020204030204" pitchFamily="34" charset="0"/>
              </a:rPr>
              <a:t>Protection from creditors</a:t>
            </a:r>
          </a:p>
          <a:p>
            <a:pPr marL="342900" indent="-342900">
              <a:buFont typeface="Arial" panose="020B0604020202020204" pitchFamily="34" charset="0"/>
              <a:buChar char="•"/>
            </a:pPr>
            <a:r>
              <a:rPr lang="en-IE" sz="2400" dirty="0" smtClean="0">
                <a:latin typeface="Calibri" panose="020F0502020204030204" pitchFamily="34" charset="0"/>
                <a:ea typeface="Calibri" panose="020F0502020204030204" pitchFamily="34" charset="0"/>
                <a:cs typeface="Calibri" panose="020F0502020204030204" pitchFamily="34" charset="0"/>
              </a:rPr>
              <a:t>No surprise changes / Peace of mind</a:t>
            </a:r>
          </a:p>
          <a:p>
            <a:pPr marL="342900" indent="-342900">
              <a:buFont typeface="Arial" panose="020B0604020202020204" pitchFamily="34" charset="0"/>
              <a:buChar char="•"/>
            </a:pPr>
            <a:r>
              <a:rPr lang="en-IE" sz="2400" dirty="0" smtClean="0">
                <a:latin typeface="Calibri" panose="020F0502020204030204" pitchFamily="34" charset="0"/>
                <a:ea typeface="Calibri" panose="020F0502020204030204" pitchFamily="34" charset="0"/>
                <a:cs typeface="Calibri" panose="020F0502020204030204" pitchFamily="34" charset="0"/>
              </a:rPr>
              <a:t>Reasonable standard of living guaranteed</a:t>
            </a:r>
          </a:p>
          <a:p>
            <a:pPr marL="342900" indent="-342900">
              <a:buFont typeface="Arial" panose="020B0604020202020204" pitchFamily="34" charset="0"/>
              <a:buChar char="•"/>
            </a:pPr>
            <a:r>
              <a:rPr lang="en-IE" sz="2400" dirty="0" smtClean="0">
                <a:latin typeface="Calibri" panose="020F0502020204030204" pitchFamily="34" charset="0"/>
                <a:ea typeface="Calibri" panose="020F0502020204030204" pitchFamily="34" charset="0"/>
                <a:cs typeface="Calibri" panose="020F0502020204030204" pitchFamily="34" charset="0"/>
              </a:rPr>
              <a:t>Sustainable</a:t>
            </a:r>
          </a:p>
          <a:p>
            <a:pPr marL="342900" indent="-342900">
              <a:buFont typeface="Arial" panose="020B0604020202020204" pitchFamily="34" charset="0"/>
              <a:buChar char="•"/>
            </a:pPr>
            <a:r>
              <a:rPr lang="en-IE" sz="2400" dirty="0" smtClean="0">
                <a:latin typeface="Calibri" panose="020F0502020204030204" pitchFamily="34" charset="0"/>
                <a:ea typeface="Calibri" panose="020F0502020204030204" pitchFamily="34" charset="0"/>
                <a:cs typeface="Calibri" panose="020F0502020204030204" pitchFamily="34" charset="0"/>
              </a:rPr>
              <a:t>Returned to solvency</a:t>
            </a:r>
          </a:p>
          <a:p>
            <a:pPr marL="342900" indent="-342900">
              <a:buFont typeface="Arial" panose="020B0604020202020204" pitchFamily="34" charset="0"/>
              <a:buChar char="•"/>
            </a:pPr>
            <a:endParaRPr lang="en-IE" sz="2400" dirty="0">
              <a:latin typeface="Calibri" panose="020F0502020204030204" pitchFamily="34" charset="0"/>
              <a:ea typeface="Calibri" panose="020F0502020204030204" pitchFamily="34" charset="0"/>
              <a:cs typeface="Calibri" panose="020F0502020204030204" pitchFamily="34" charset="0"/>
            </a:endParaRPr>
          </a:p>
        </p:txBody>
      </p:sp>
      <p:sp>
        <p:nvSpPr>
          <p:cNvPr id="8" name="Rectangle 7"/>
          <p:cNvSpPr/>
          <p:nvPr/>
        </p:nvSpPr>
        <p:spPr>
          <a:xfrm>
            <a:off x="4718235" y="1310858"/>
            <a:ext cx="4178320" cy="4154984"/>
          </a:xfrm>
          <a:prstGeom prst="rect">
            <a:avLst/>
          </a:prstGeom>
        </p:spPr>
        <p:txBody>
          <a:bodyPr wrap="square">
            <a:spAutoFit/>
          </a:bodyPr>
          <a:lstStyle/>
          <a:p>
            <a:pPr algn="ctr"/>
            <a:r>
              <a:rPr lang="en-IE" sz="2400" b="1" i="1" dirty="0">
                <a:latin typeface="Calibri" panose="020F0502020204030204" pitchFamily="34" charset="0"/>
                <a:ea typeface="Calibri" panose="020F0502020204030204" pitchFamily="34" charset="0"/>
                <a:cs typeface="Calibri" panose="020F0502020204030204" pitchFamily="34" charset="0"/>
              </a:rPr>
              <a:t>Popular criticisms of ISI arrangements</a:t>
            </a:r>
          </a:p>
          <a:p>
            <a:endParaRPr lang="en-IE" sz="2400" dirty="0">
              <a:latin typeface="Calibri" panose="020F0502020204030204" pitchFamily="34" charset="0"/>
              <a:ea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IE" sz="2400" dirty="0">
                <a:latin typeface="Calibri" panose="020F0502020204030204" pitchFamily="34" charset="0"/>
                <a:ea typeface="Calibri" panose="020F0502020204030204" pitchFamily="34" charset="0"/>
                <a:cs typeface="Calibri" panose="020F0502020204030204" pitchFamily="34" charset="0"/>
              </a:rPr>
              <a:t>Creditors can veto any arrangement </a:t>
            </a:r>
            <a:r>
              <a:rPr lang="en-IE" sz="2400" dirty="0" smtClean="0">
                <a:latin typeface="Calibri" panose="020F0502020204030204" pitchFamily="34" charset="0"/>
                <a:ea typeface="Calibri" panose="020F0502020204030204" pitchFamily="34" charset="0"/>
                <a:cs typeface="Calibri" panose="020F0502020204030204" pitchFamily="34" charset="0"/>
              </a:rPr>
              <a:t>proposed </a:t>
            </a:r>
          </a:p>
          <a:p>
            <a:pPr marL="342900" indent="-342900">
              <a:buFont typeface="Arial" panose="020B0604020202020204" pitchFamily="34" charset="0"/>
              <a:buChar char="•"/>
            </a:pPr>
            <a:r>
              <a:rPr lang="en-IE" sz="2400" dirty="0" smtClean="0">
                <a:latin typeface="Calibri" panose="020F0502020204030204" pitchFamily="34" charset="0"/>
                <a:ea typeface="Calibri" panose="020F0502020204030204" pitchFamily="34" charset="0"/>
                <a:cs typeface="Calibri" panose="020F0502020204030204" pitchFamily="34" charset="0"/>
              </a:rPr>
              <a:t>Your </a:t>
            </a:r>
            <a:r>
              <a:rPr lang="en-IE" sz="2400" dirty="0">
                <a:latin typeface="Calibri" panose="020F0502020204030204" pitchFamily="34" charset="0"/>
                <a:ea typeface="Calibri" panose="020F0502020204030204" pitchFamily="34" charset="0"/>
                <a:cs typeface="Calibri" panose="020F0502020204030204" pitchFamily="34" charset="0"/>
              </a:rPr>
              <a:t>personal details will be available on public registers</a:t>
            </a:r>
          </a:p>
          <a:p>
            <a:pPr marL="342900" indent="-342900">
              <a:buFont typeface="Arial" panose="020B0604020202020204" pitchFamily="34" charset="0"/>
              <a:buChar char="•"/>
            </a:pPr>
            <a:r>
              <a:rPr lang="en-IE" sz="2400" dirty="0" smtClean="0">
                <a:latin typeface="Calibri" panose="020F0502020204030204" pitchFamily="34" charset="0"/>
                <a:ea typeface="Calibri" panose="020F0502020204030204" pitchFamily="34" charset="0"/>
                <a:cs typeface="Calibri" panose="020F0502020204030204" pitchFamily="34" charset="0"/>
              </a:rPr>
              <a:t>PIPs </a:t>
            </a:r>
            <a:r>
              <a:rPr lang="en-IE" sz="2400" dirty="0">
                <a:latin typeface="Calibri" panose="020F0502020204030204" pitchFamily="34" charset="0"/>
                <a:ea typeface="Calibri" panose="020F0502020204030204" pitchFamily="34" charset="0"/>
                <a:cs typeface="Calibri" panose="020F0502020204030204" pitchFamily="34" charset="0"/>
              </a:rPr>
              <a:t>cost </a:t>
            </a:r>
            <a:r>
              <a:rPr lang="en-IE" sz="2400" dirty="0" smtClean="0">
                <a:latin typeface="Calibri" panose="020F0502020204030204" pitchFamily="34" charset="0"/>
                <a:ea typeface="Calibri" panose="020F0502020204030204" pitchFamily="34" charset="0"/>
                <a:cs typeface="Calibri" panose="020F0502020204030204" pitchFamily="34" charset="0"/>
              </a:rPr>
              <a:t>money</a:t>
            </a:r>
          </a:p>
          <a:p>
            <a:pPr marL="342900" indent="-342900">
              <a:buFont typeface="Arial" panose="020B0604020202020204" pitchFamily="34" charset="0"/>
              <a:buChar char="•"/>
            </a:pPr>
            <a:r>
              <a:rPr lang="en-IE" sz="2400" dirty="0">
                <a:latin typeface="Calibri" panose="020F0502020204030204" pitchFamily="34" charset="0"/>
                <a:ea typeface="Calibri" panose="020F0502020204030204" pitchFamily="34" charset="0"/>
                <a:cs typeface="Calibri" panose="020F0502020204030204" pitchFamily="34" charset="0"/>
              </a:rPr>
              <a:t>Your credit rating will be damaged</a:t>
            </a:r>
          </a:p>
          <a:p>
            <a:pPr marL="342900" indent="-342900">
              <a:buFont typeface="Arial" panose="020B0604020202020204" pitchFamily="34" charset="0"/>
              <a:buChar char="•"/>
            </a:pPr>
            <a:endParaRPr lang="en-IE"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16146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txBox="1">
            <a:spLocks/>
          </p:cNvSpPr>
          <p:nvPr/>
        </p:nvSpPr>
        <p:spPr bwMode="auto">
          <a:xfrm>
            <a:off x="463469" y="357724"/>
            <a:ext cx="8229759" cy="488949"/>
          </a:xfrm>
          <a:prstGeom prst="rect">
            <a:avLst/>
          </a:prstGeom>
          <a:noFill/>
          <a:ln w="9525">
            <a:noFill/>
            <a:miter lim="800000"/>
            <a:headEnd/>
            <a:tailEnd/>
          </a:ln>
        </p:spPr>
        <p:txBody>
          <a:bodyPr lIns="107252" tIns="53626" rIns="107252" bIns="53626"/>
          <a:lstStyle/>
          <a:p>
            <a:pPr defTabSz="1070859" eaLnBrk="0" hangingPunct="0"/>
            <a:r>
              <a:rPr lang="en-GB" sz="2100" b="1" dirty="0" smtClean="0">
                <a:solidFill>
                  <a:prstClr val="black"/>
                </a:solidFill>
                <a:latin typeface="Calibri" pitchFamily="34" charset="0"/>
                <a:ea typeface="+mn-ea"/>
                <a:cs typeface="Arial" charset="0"/>
              </a:rPr>
              <a:t>CREDIT RATING</a:t>
            </a:r>
            <a:endParaRPr lang="en-GB" sz="2100" b="1" dirty="0">
              <a:solidFill>
                <a:prstClr val="black"/>
              </a:solidFill>
              <a:latin typeface="Calibri" pitchFamily="34" charset="0"/>
              <a:ea typeface="+mn-ea"/>
              <a:cs typeface="Arial" charset="0"/>
            </a:endParaRPr>
          </a:p>
        </p:txBody>
      </p:sp>
      <p:sp>
        <p:nvSpPr>
          <p:cNvPr id="3" name="Content Placeholder 2"/>
          <p:cNvSpPr>
            <a:spLocks noGrp="1"/>
          </p:cNvSpPr>
          <p:nvPr>
            <p:ph idx="1"/>
          </p:nvPr>
        </p:nvSpPr>
        <p:spPr/>
        <p:txBody>
          <a:bodyPr/>
          <a:lstStyle/>
          <a:p>
            <a:r>
              <a:rPr lang="en-IE" sz="2400" dirty="0">
                <a:latin typeface="Calibri" panose="020F0502020204030204" pitchFamily="34" charset="0"/>
                <a:ea typeface="Calibri" panose="020F0502020204030204" pitchFamily="34" charset="0"/>
                <a:cs typeface="Calibri" panose="020F0502020204030204" pitchFamily="34" charset="0"/>
              </a:rPr>
              <a:t>James </a:t>
            </a:r>
            <a:r>
              <a:rPr lang="en-IE" sz="2400" dirty="0" err="1">
                <a:latin typeface="Calibri" panose="020F0502020204030204" pitchFamily="34" charset="0"/>
                <a:ea typeface="Calibri" panose="020F0502020204030204" pitchFamily="34" charset="0"/>
                <a:cs typeface="Calibri" panose="020F0502020204030204" pitchFamily="34" charset="0"/>
              </a:rPr>
              <a:t>Treacy</a:t>
            </a:r>
            <a:r>
              <a:rPr lang="en-IE" sz="2400" dirty="0">
                <a:latin typeface="Calibri" panose="020F0502020204030204" pitchFamily="34" charset="0"/>
                <a:ea typeface="Calibri" panose="020F0502020204030204" pitchFamily="34" charset="0"/>
                <a:cs typeface="Calibri" panose="020F0502020204030204" pitchFamily="34" charset="0"/>
              </a:rPr>
              <a:t>, CEO Stubbs Gazette has said that </a:t>
            </a:r>
            <a:endParaRPr lang="en-IE" sz="2400" dirty="0" smtClean="0">
              <a:latin typeface="Calibri" panose="020F0502020204030204" pitchFamily="34" charset="0"/>
              <a:ea typeface="Calibri" panose="020F0502020204030204" pitchFamily="34" charset="0"/>
              <a:cs typeface="Calibri" panose="020F0502020204030204" pitchFamily="34" charset="0"/>
            </a:endParaRPr>
          </a:p>
          <a:p>
            <a:endParaRPr lang="en-IE" sz="2400" dirty="0">
              <a:latin typeface="Calibri" panose="020F0502020204030204" pitchFamily="34" charset="0"/>
              <a:ea typeface="Calibri" panose="020F0502020204030204" pitchFamily="34" charset="0"/>
              <a:cs typeface="Calibri" panose="020F0502020204030204" pitchFamily="34" charset="0"/>
            </a:endParaRPr>
          </a:p>
          <a:p>
            <a:r>
              <a:rPr lang="en-IE" sz="2400" dirty="0">
                <a:latin typeface="Calibri" panose="020F0502020204030204" pitchFamily="34" charset="0"/>
                <a:ea typeface="Calibri" panose="020F0502020204030204" pitchFamily="34" charset="0"/>
                <a:cs typeface="Calibri" panose="020F0502020204030204" pitchFamily="34" charset="0"/>
              </a:rPr>
              <a:t>“ we have recently reengineered our own consumer credit scores...so if a debtor enters into a Personal Insolvency Agreement or a Debt Settlement Arrangement and makes all of their payments on time, after 24 months their credit score will begin to repair. Their score will continue to improve over the next 3 to 4 years until at the very end of the arrangement their credit score will have been rehabilitated entirely.” </a:t>
            </a:r>
          </a:p>
        </p:txBody>
      </p:sp>
    </p:spTree>
    <p:extLst>
      <p:ext uri="{BB962C8B-B14F-4D97-AF65-F5344CB8AC3E}">
        <p14:creationId xmlns:p14="http://schemas.microsoft.com/office/powerpoint/2010/main" val="30468495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佈景主題1">
  <a:themeElements>
    <a:clrScheme name="宣紙">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中庸">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中庸">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cademicPresentation2_TP10352480">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2_AcademicPresentation2_TP10352480">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1_佈景主題1">
  <a:themeElements>
    <a:clrScheme name="宣紙">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中庸">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中庸">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5.xml><?xml version="1.0" encoding="utf-8"?>
<a:theme xmlns:a="http://schemas.openxmlformats.org/drawingml/2006/main" name="3_ISI_Presentation16x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佈景主題1</Template>
  <TotalTime>5757</TotalTime>
  <Words>632</Words>
  <Application>Microsoft Office PowerPoint</Application>
  <PresentationFormat>On-screen Show (4:3)</PresentationFormat>
  <Paragraphs>121</Paragraphs>
  <Slides>19</Slides>
  <Notes>0</Notes>
  <HiddenSlides>0</HiddenSlides>
  <MMClips>0</MMClips>
  <ScaleCrop>false</ScaleCrop>
  <HeadingPairs>
    <vt:vector size="6" baseType="variant">
      <vt:variant>
        <vt:lpstr>Fonts Used</vt:lpstr>
      </vt:variant>
      <vt:variant>
        <vt:i4>10</vt:i4>
      </vt:variant>
      <vt:variant>
        <vt:lpstr>Theme</vt:lpstr>
      </vt:variant>
      <vt:variant>
        <vt:i4>5</vt:i4>
      </vt:variant>
      <vt:variant>
        <vt:lpstr>Slide Titles</vt:lpstr>
      </vt:variant>
      <vt:variant>
        <vt:i4>19</vt:i4>
      </vt:variant>
    </vt:vector>
  </HeadingPairs>
  <TitlesOfParts>
    <vt:vector size="34" baseType="lpstr">
      <vt:lpstr>微軟正黑體</vt:lpstr>
      <vt:lpstr>PMingLiU</vt:lpstr>
      <vt:lpstr>Arial</vt:lpstr>
      <vt:lpstr>Calibri</vt:lpstr>
      <vt:lpstr>Gill Sans MT</vt:lpstr>
      <vt:lpstr>华文仿宋</vt:lpstr>
      <vt:lpstr>Times New Roman</vt:lpstr>
      <vt:lpstr>Tw Cen MT</vt:lpstr>
      <vt:lpstr>Wingdings</vt:lpstr>
      <vt:lpstr>Wingdings 2</vt:lpstr>
      <vt:lpstr>佈景主題1</vt:lpstr>
      <vt:lpstr>1_AcademicPresentation2_TP10352480</vt:lpstr>
      <vt:lpstr>2_AcademicPresentation2_TP10352480</vt:lpstr>
      <vt:lpstr>1_佈景主題1</vt:lpstr>
      <vt:lpstr>3_ISI_Presentation16x9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OVERVIEW OF PERSONAL INSOLVENCY ARRANGEMENTS</vt:lpstr>
      <vt:lpstr>OVERVIEW OF PERSONAL INSOLVENCY ARRANGEMENTS</vt:lpstr>
    </vt:vector>
  </TitlesOfParts>
  <Company>HKSAG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ormis10</dc:creator>
  <cp:lastModifiedBy>oconnorls</cp:lastModifiedBy>
  <cp:revision>600</cp:revision>
  <cp:lastPrinted>2017-01-26T10:07:24Z</cp:lastPrinted>
  <dcterms:created xsi:type="dcterms:W3CDTF">2012-10-25T11:30:06Z</dcterms:created>
  <dcterms:modified xsi:type="dcterms:W3CDTF">2017-05-29T12:02:01Z</dcterms:modified>
</cp:coreProperties>
</file>